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269" r:id="rId5"/>
    <p:sldId id="273" r:id="rId6"/>
    <p:sldId id="276" r:id="rId7"/>
    <p:sldId id="277" r:id="rId8"/>
    <p:sldId id="278" r:id="rId9"/>
    <p:sldId id="279" r:id="rId10"/>
    <p:sldId id="265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774" autoAdjust="0"/>
  </p:normalViewPr>
  <p:slideViewPr>
    <p:cSldViewPr>
      <p:cViewPr>
        <p:scale>
          <a:sx n="64" d="100"/>
          <a:sy n="64" d="100"/>
        </p:scale>
        <p:origin x="-92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C758D-37F0-48F0-8265-8B37D549B338}" type="datetimeFigureOut">
              <a:rPr lang="de-AT" smtClean="0"/>
              <a:pPr/>
              <a:t>09.10.2013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AB658-F95B-44DF-A995-ABA0B3EA2419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hyperlink" Target="http://www.google.at/url?sa=i&amp;rct=j&amp;q=&amp;esrc=s&amp;frm=1&amp;source=images&amp;cd=&amp;cad=rja&amp;docid=ZoznJvnphTT8dM&amp;tbnid=ZXD7doIXv6GisM:&amp;ved=0CAUQjRw&amp;url=http://www.graumann.at/exkursion-nach-haslach/&amp;ei=6QpRUsy2KcmntAbB8oH4DA&amp;bvm=bv.53537100,d.d2k&amp;psig=AFQjCNHgcyhZbHny2c7fcDRXdrShRguYuA&amp;ust=138112928684067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5.jpeg"/><Relationship Id="rId3" Type="http://schemas.openxmlformats.org/officeDocument/2006/relationships/hyperlink" Target="http://www.google.at/url?sa=i&amp;rct=j&amp;q=&amp;esrc=s&amp;frm=1&amp;source=images&amp;cd=&amp;cad=rja&amp;docid=ZoznJvnphTT8dM&amp;tbnid=ZXD7doIXv6GisM:&amp;ved=0CAUQjRw&amp;url=http://www.graumann.at/exkursion-nach-haslach/&amp;ei=6QpRUsy2KcmntAbB8oH4DA&amp;bvm=bv.53537100,d.d2k&amp;psig=AFQjCNHgcyhZbHny2c7fcDRXdrShRguYuA&amp;ust=1381129286840671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4.jpeg"/><Relationship Id="rId2" Type="http://schemas.openxmlformats.org/officeDocument/2006/relationships/image" Target="../media/image8.jpeg"/><Relationship Id="rId16" Type="http://schemas.openxmlformats.org/officeDocument/2006/relationships/image" Target="../media/image3.jpe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jpe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image" Target="../media/image6.jpeg"/><Relationship Id="rId4" Type="http://schemas.openxmlformats.org/officeDocument/2006/relationships/image" Target="../media/image1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0.jpeg"/><Relationship Id="rId7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jpeg"/><Relationship Id="rId18" Type="http://schemas.openxmlformats.org/officeDocument/2006/relationships/image" Target="../media/image37.jpeg"/><Relationship Id="rId26" Type="http://schemas.openxmlformats.org/officeDocument/2006/relationships/image" Target="../media/image6.jpeg"/><Relationship Id="rId3" Type="http://schemas.openxmlformats.org/officeDocument/2006/relationships/image" Target="../media/image23.jpeg"/><Relationship Id="rId21" Type="http://schemas.openxmlformats.org/officeDocument/2006/relationships/image" Target="../media/image40.jpeg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5" Type="http://schemas.openxmlformats.org/officeDocument/2006/relationships/image" Target="../media/image44.jpeg"/><Relationship Id="rId2" Type="http://schemas.openxmlformats.org/officeDocument/2006/relationships/image" Target="../media/image22.jpeg"/><Relationship Id="rId16" Type="http://schemas.openxmlformats.org/officeDocument/2006/relationships/image" Target="../media/image35.jpe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24" Type="http://schemas.openxmlformats.org/officeDocument/2006/relationships/image" Target="../media/image43.jpeg"/><Relationship Id="rId5" Type="http://schemas.openxmlformats.org/officeDocument/2006/relationships/image" Target="../media/image25.jpeg"/><Relationship Id="rId15" Type="http://schemas.openxmlformats.org/officeDocument/2006/relationships/image" Target="../media/image34.jpeg"/><Relationship Id="rId23" Type="http://schemas.openxmlformats.org/officeDocument/2006/relationships/image" Target="../media/image42.jpeg"/><Relationship Id="rId10" Type="http://schemas.openxmlformats.org/officeDocument/2006/relationships/image" Target="../media/image7.png"/><Relationship Id="rId19" Type="http://schemas.openxmlformats.org/officeDocument/2006/relationships/image" Target="../media/image38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3.jpeg"/><Relationship Id="rId2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47.jpeg"/><Relationship Id="rId18" Type="http://schemas.openxmlformats.org/officeDocument/2006/relationships/image" Target="../media/image6.jpeg"/><Relationship Id="rId3" Type="http://schemas.openxmlformats.org/officeDocument/2006/relationships/image" Target="../media/image23.jpeg"/><Relationship Id="rId7" Type="http://schemas.openxmlformats.org/officeDocument/2006/relationships/image" Target="../media/image28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" Type="http://schemas.openxmlformats.org/officeDocument/2006/relationships/image" Target="../media/image22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5.jpeg"/><Relationship Id="rId5" Type="http://schemas.openxmlformats.org/officeDocument/2006/relationships/image" Target="../media/image26.jpeg"/><Relationship Id="rId15" Type="http://schemas.openxmlformats.org/officeDocument/2006/relationships/image" Target="../media/image49.gif"/><Relationship Id="rId10" Type="http://schemas.openxmlformats.org/officeDocument/2006/relationships/image" Target="../media/image7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53.tiff"/><Relationship Id="rId18" Type="http://schemas.openxmlformats.org/officeDocument/2006/relationships/image" Target="../media/image58.png"/><Relationship Id="rId26" Type="http://schemas.openxmlformats.org/officeDocument/2006/relationships/image" Target="../media/image66.jpeg"/><Relationship Id="rId3" Type="http://schemas.openxmlformats.org/officeDocument/2006/relationships/image" Target="../media/image22.jpeg"/><Relationship Id="rId21" Type="http://schemas.openxmlformats.org/officeDocument/2006/relationships/image" Target="../media/image61.jpeg"/><Relationship Id="rId7" Type="http://schemas.openxmlformats.org/officeDocument/2006/relationships/image" Target="../media/image28.jpeg"/><Relationship Id="rId12" Type="http://schemas.openxmlformats.org/officeDocument/2006/relationships/image" Target="../media/image52.jpeg"/><Relationship Id="rId17" Type="http://schemas.openxmlformats.org/officeDocument/2006/relationships/image" Target="../media/image57.png"/><Relationship Id="rId25" Type="http://schemas.openxmlformats.org/officeDocument/2006/relationships/image" Target="../media/image65.jpeg"/><Relationship Id="rId2" Type="http://schemas.openxmlformats.org/officeDocument/2006/relationships/image" Target="../media/image6.jpeg"/><Relationship Id="rId16" Type="http://schemas.openxmlformats.org/officeDocument/2006/relationships/image" Target="../media/image56.tiff"/><Relationship Id="rId20" Type="http://schemas.openxmlformats.org/officeDocument/2006/relationships/image" Target="../media/image60.jpeg"/><Relationship Id="rId29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4.jpeg"/><Relationship Id="rId24" Type="http://schemas.openxmlformats.org/officeDocument/2006/relationships/image" Target="../media/image64.jpeg"/><Relationship Id="rId5" Type="http://schemas.openxmlformats.org/officeDocument/2006/relationships/image" Target="../media/image26.jpeg"/><Relationship Id="rId15" Type="http://schemas.openxmlformats.org/officeDocument/2006/relationships/image" Target="../media/image55.tiff"/><Relationship Id="rId23" Type="http://schemas.openxmlformats.org/officeDocument/2006/relationships/image" Target="../media/image63.jpeg"/><Relationship Id="rId28" Type="http://schemas.openxmlformats.org/officeDocument/2006/relationships/image" Target="../media/image68.jpeg"/><Relationship Id="rId10" Type="http://schemas.openxmlformats.org/officeDocument/2006/relationships/image" Target="../media/image7.png"/><Relationship Id="rId19" Type="http://schemas.openxmlformats.org/officeDocument/2006/relationships/image" Target="../media/image59.jpeg"/><Relationship Id="rId4" Type="http://schemas.openxmlformats.org/officeDocument/2006/relationships/image" Target="../media/image23.jpeg"/><Relationship Id="rId9" Type="http://schemas.openxmlformats.org/officeDocument/2006/relationships/image" Target="../media/image29.jpe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jpeg"/><Relationship Id="rId30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jpeg"/><Relationship Id="rId18" Type="http://schemas.openxmlformats.org/officeDocument/2006/relationships/image" Target="../media/image77.jpeg"/><Relationship Id="rId26" Type="http://schemas.openxmlformats.org/officeDocument/2006/relationships/image" Target="../media/image85.jpeg"/><Relationship Id="rId39" Type="http://schemas.openxmlformats.org/officeDocument/2006/relationships/image" Target="../media/image98.jpeg"/><Relationship Id="rId21" Type="http://schemas.openxmlformats.org/officeDocument/2006/relationships/image" Target="../media/image80.jpeg"/><Relationship Id="rId34" Type="http://schemas.openxmlformats.org/officeDocument/2006/relationships/image" Target="../media/image93.jpeg"/><Relationship Id="rId42" Type="http://schemas.openxmlformats.org/officeDocument/2006/relationships/image" Target="../media/image101.jpeg"/><Relationship Id="rId47" Type="http://schemas.openxmlformats.org/officeDocument/2006/relationships/image" Target="../media/image106.jpeg"/><Relationship Id="rId50" Type="http://schemas.openxmlformats.org/officeDocument/2006/relationships/image" Target="../media/image109.jpeg"/><Relationship Id="rId55" Type="http://schemas.openxmlformats.org/officeDocument/2006/relationships/image" Target="../media/image114.jpeg"/><Relationship Id="rId63" Type="http://schemas.openxmlformats.org/officeDocument/2006/relationships/image" Target="../media/image122.jpeg"/><Relationship Id="rId68" Type="http://schemas.openxmlformats.org/officeDocument/2006/relationships/image" Target="../media/image127.jpeg"/><Relationship Id="rId76" Type="http://schemas.openxmlformats.org/officeDocument/2006/relationships/image" Target="../media/image135.jpeg"/><Relationship Id="rId7" Type="http://schemas.openxmlformats.org/officeDocument/2006/relationships/image" Target="../media/image28.jpeg"/><Relationship Id="rId71" Type="http://schemas.openxmlformats.org/officeDocument/2006/relationships/image" Target="../media/image130.jpeg"/><Relationship Id="rId2" Type="http://schemas.openxmlformats.org/officeDocument/2006/relationships/image" Target="../media/image6.jpeg"/><Relationship Id="rId16" Type="http://schemas.openxmlformats.org/officeDocument/2006/relationships/image" Target="../media/image75.jpeg"/><Relationship Id="rId29" Type="http://schemas.openxmlformats.org/officeDocument/2006/relationships/image" Target="../media/image88.jpeg"/><Relationship Id="rId11" Type="http://schemas.openxmlformats.org/officeDocument/2006/relationships/image" Target="../media/image23.jpeg"/><Relationship Id="rId24" Type="http://schemas.openxmlformats.org/officeDocument/2006/relationships/image" Target="../media/image83.jpeg"/><Relationship Id="rId32" Type="http://schemas.openxmlformats.org/officeDocument/2006/relationships/image" Target="../media/image91.jpeg"/><Relationship Id="rId37" Type="http://schemas.openxmlformats.org/officeDocument/2006/relationships/image" Target="../media/image96.jpeg"/><Relationship Id="rId40" Type="http://schemas.openxmlformats.org/officeDocument/2006/relationships/image" Target="../media/image99.jpeg"/><Relationship Id="rId45" Type="http://schemas.openxmlformats.org/officeDocument/2006/relationships/image" Target="../media/image104.jpeg"/><Relationship Id="rId53" Type="http://schemas.openxmlformats.org/officeDocument/2006/relationships/image" Target="../media/image112.jpeg"/><Relationship Id="rId58" Type="http://schemas.openxmlformats.org/officeDocument/2006/relationships/image" Target="../media/image117.jpeg"/><Relationship Id="rId66" Type="http://schemas.openxmlformats.org/officeDocument/2006/relationships/image" Target="../media/image125.jpeg"/><Relationship Id="rId74" Type="http://schemas.openxmlformats.org/officeDocument/2006/relationships/image" Target="../media/image133.jpeg"/><Relationship Id="rId5" Type="http://schemas.openxmlformats.org/officeDocument/2006/relationships/image" Target="../media/image26.jpeg"/><Relationship Id="rId15" Type="http://schemas.openxmlformats.org/officeDocument/2006/relationships/image" Target="../media/image74.jpeg"/><Relationship Id="rId23" Type="http://schemas.openxmlformats.org/officeDocument/2006/relationships/image" Target="../media/image82.jpeg"/><Relationship Id="rId28" Type="http://schemas.openxmlformats.org/officeDocument/2006/relationships/image" Target="../media/image87.jpeg"/><Relationship Id="rId36" Type="http://schemas.openxmlformats.org/officeDocument/2006/relationships/image" Target="../media/image95.jpeg"/><Relationship Id="rId49" Type="http://schemas.openxmlformats.org/officeDocument/2006/relationships/image" Target="../media/image108.jpeg"/><Relationship Id="rId57" Type="http://schemas.openxmlformats.org/officeDocument/2006/relationships/image" Target="../media/image116.jpeg"/><Relationship Id="rId61" Type="http://schemas.openxmlformats.org/officeDocument/2006/relationships/image" Target="../media/image120.jpeg"/><Relationship Id="rId10" Type="http://schemas.openxmlformats.org/officeDocument/2006/relationships/image" Target="../media/image7.png"/><Relationship Id="rId19" Type="http://schemas.openxmlformats.org/officeDocument/2006/relationships/image" Target="../media/image78.jpeg"/><Relationship Id="rId31" Type="http://schemas.openxmlformats.org/officeDocument/2006/relationships/image" Target="../media/image90.jpeg"/><Relationship Id="rId44" Type="http://schemas.openxmlformats.org/officeDocument/2006/relationships/image" Target="../media/image103.jpeg"/><Relationship Id="rId52" Type="http://schemas.openxmlformats.org/officeDocument/2006/relationships/image" Target="../media/image111.jpeg"/><Relationship Id="rId60" Type="http://schemas.openxmlformats.org/officeDocument/2006/relationships/image" Target="../media/image119.jpeg"/><Relationship Id="rId65" Type="http://schemas.openxmlformats.org/officeDocument/2006/relationships/image" Target="../media/image124.jpeg"/><Relationship Id="rId73" Type="http://schemas.openxmlformats.org/officeDocument/2006/relationships/image" Target="../media/image132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73.jpeg"/><Relationship Id="rId22" Type="http://schemas.openxmlformats.org/officeDocument/2006/relationships/image" Target="../media/image81.jpeg"/><Relationship Id="rId27" Type="http://schemas.openxmlformats.org/officeDocument/2006/relationships/image" Target="../media/image86.jpeg"/><Relationship Id="rId30" Type="http://schemas.openxmlformats.org/officeDocument/2006/relationships/image" Target="../media/image89.jpeg"/><Relationship Id="rId35" Type="http://schemas.openxmlformats.org/officeDocument/2006/relationships/image" Target="../media/image94.jpeg"/><Relationship Id="rId43" Type="http://schemas.openxmlformats.org/officeDocument/2006/relationships/image" Target="../media/image102.jpeg"/><Relationship Id="rId48" Type="http://schemas.openxmlformats.org/officeDocument/2006/relationships/image" Target="../media/image107.jpeg"/><Relationship Id="rId56" Type="http://schemas.openxmlformats.org/officeDocument/2006/relationships/image" Target="../media/image115.jpeg"/><Relationship Id="rId64" Type="http://schemas.openxmlformats.org/officeDocument/2006/relationships/image" Target="../media/image123.jpeg"/><Relationship Id="rId69" Type="http://schemas.openxmlformats.org/officeDocument/2006/relationships/image" Target="../media/image128.jpeg"/><Relationship Id="rId77" Type="http://schemas.openxmlformats.org/officeDocument/2006/relationships/image" Target="../media/image136.jpeg"/><Relationship Id="rId8" Type="http://schemas.openxmlformats.org/officeDocument/2006/relationships/image" Target="../media/image25.jpeg"/><Relationship Id="rId51" Type="http://schemas.openxmlformats.org/officeDocument/2006/relationships/image" Target="../media/image110.jpeg"/><Relationship Id="rId72" Type="http://schemas.openxmlformats.org/officeDocument/2006/relationships/image" Target="../media/image131.jpeg"/><Relationship Id="rId3" Type="http://schemas.openxmlformats.org/officeDocument/2006/relationships/image" Target="../media/image22.jpe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5" Type="http://schemas.openxmlformats.org/officeDocument/2006/relationships/image" Target="../media/image84.jpeg"/><Relationship Id="rId33" Type="http://schemas.openxmlformats.org/officeDocument/2006/relationships/image" Target="../media/image92.jpeg"/><Relationship Id="rId38" Type="http://schemas.openxmlformats.org/officeDocument/2006/relationships/image" Target="../media/image97.jpeg"/><Relationship Id="rId46" Type="http://schemas.openxmlformats.org/officeDocument/2006/relationships/image" Target="../media/image105.jpeg"/><Relationship Id="rId59" Type="http://schemas.openxmlformats.org/officeDocument/2006/relationships/image" Target="../media/image118.jpeg"/><Relationship Id="rId67" Type="http://schemas.openxmlformats.org/officeDocument/2006/relationships/image" Target="../media/image126.jpeg"/><Relationship Id="rId20" Type="http://schemas.openxmlformats.org/officeDocument/2006/relationships/image" Target="../media/image79.jpeg"/><Relationship Id="rId41" Type="http://schemas.openxmlformats.org/officeDocument/2006/relationships/image" Target="../media/image100.jpeg"/><Relationship Id="rId54" Type="http://schemas.openxmlformats.org/officeDocument/2006/relationships/image" Target="../media/image113.jpeg"/><Relationship Id="rId62" Type="http://schemas.openxmlformats.org/officeDocument/2006/relationships/image" Target="../media/image121.jpeg"/><Relationship Id="rId70" Type="http://schemas.openxmlformats.org/officeDocument/2006/relationships/image" Target="../media/image129.jpeg"/><Relationship Id="rId75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38.pn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12" Type="http://schemas.openxmlformats.org/officeDocument/2006/relationships/image" Target="../media/image137.jpeg"/><Relationship Id="rId2" Type="http://schemas.openxmlformats.org/officeDocument/2006/relationships/image" Target="../media/image22.jpeg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hyperlink" Target="http://www.google.at/url?sa=i&amp;rct=j&amp;q=&amp;esrc=s&amp;frm=1&amp;source=images&amp;cd=&amp;cad=rja&amp;docid=SyXqRaPtkvORfM&amp;tbnid=1qrZjFTwqKDydM:&amp;ved=0CAUQjRw&amp;url=http://www.innovation-stickerei.de/223.html&amp;ei=r9g1UoHwMcrBtQav9IDgCA&amp;bvm=bv.52164340,d.Yms&amp;psig=AFQjCNFyYxm9q3w-AnNA8FqOh7nJ_dv2EQ&amp;ust=1379346982206197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140.jpeg"/><Relationship Id="rId10" Type="http://schemas.openxmlformats.org/officeDocument/2006/relationships/image" Target="../media/image26.jpeg"/><Relationship Id="rId4" Type="http://schemas.openxmlformats.org/officeDocument/2006/relationships/image" Target="../media/image24.jpeg"/><Relationship Id="rId9" Type="http://schemas.openxmlformats.org/officeDocument/2006/relationships/image" Target="../media/image7.png"/><Relationship Id="rId1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2.png"/><Relationship Id="rId18" Type="http://schemas.openxmlformats.org/officeDocument/2006/relationships/image" Target="../media/image6.jpeg"/><Relationship Id="rId3" Type="http://schemas.openxmlformats.org/officeDocument/2006/relationships/image" Target="../media/image23.jpeg"/><Relationship Id="rId7" Type="http://schemas.openxmlformats.org/officeDocument/2006/relationships/image" Target="../media/image29.jpeg"/><Relationship Id="rId12" Type="http://schemas.openxmlformats.org/officeDocument/2006/relationships/image" Target="../media/image141.jpeg"/><Relationship Id="rId17" Type="http://schemas.openxmlformats.org/officeDocument/2006/relationships/image" Target="../media/image146.png"/><Relationship Id="rId2" Type="http://schemas.openxmlformats.org/officeDocument/2006/relationships/image" Target="../media/image22.jpeg"/><Relationship Id="rId16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hyperlink" Target="http://www.google.at/url?sa=i&amp;rct=j&amp;q=&amp;esrc=s&amp;frm=1&amp;source=images&amp;cd=&amp;cad=rja&amp;docid=bNaMdjmiqPVw9M&amp;tbnid=l3JOZGNIJQCeXM:&amp;ved=0CAUQjRw&amp;url=http://www.extremnews.com/nachrichten/medien/11c412e9c038837/aa5912e9c0eab15/info&amp;ei=zwNIUr3OBofMsga-y4DgAw&amp;bvm=bv.53217764,d.bGE&amp;psig=AFQjCNEGEE9GDi93Uylm3NVsVvdxCgFJcQ&amp;ust=1380537399524440" TargetMode="External"/><Relationship Id="rId5" Type="http://schemas.openxmlformats.org/officeDocument/2006/relationships/image" Target="../media/image28.jpeg"/><Relationship Id="rId15" Type="http://schemas.openxmlformats.org/officeDocument/2006/relationships/image" Target="../media/image144.png"/><Relationship Id="rId10" Type="http://schemas.openxmlformats.org/officeDocument/2006/relationships/image" Target="../media/image27.png"/><Relationship Id="rId4" Type="http://schemas.openxmlformats.org/officeDocument/2006/relationships/image" Target="../media/image24.jpeg"/><Relationship Id="rId9" Type="http://schemas.openxmlformats.org/officeDocument/2006/relationships/image" Target="../media/image26.jpeg"/><Relationship Id="rId14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graumann.at/wp/wp-content/uploads/2012/09/IMG_3613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6912768" cy="5184576"/>
          </a:xfrm>
          <a:prstGeom prst="rect">
            <a:avLst/>
          </a:prstGeom>
          <a:noFill/>
        </p:spPr>
      </p:pic>
      <p:pic>
        <p:nvPicPr>
          <p:cNvPr id="9" name="Picture 9" descr="SmartTextile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908720"/>
            <a:ext cx="164994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rafik 19" descr="shutterstock_50617954.jpg"/>
          <p:cNvPicPr preferRelativeResize="0">
            <a:picLocks/>
          </p:cNvPicPr>
          <p:nvPr/>
        </p:nvPicPr>
        <p:blipFill>
          <a:blip r:embed="rId5" cstate="print"/>
          <a:srcRect l="49057" b="31795"/>
          <a:stretch>
            <a:fillRect/>
          </a:stretch>
        </p:blipFill>
        <p:spPr>
          <a:xfrm>
            <a:off x="4499992" y="908720"/>
            <a:ext cx="3852000" cy="4464496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5652120" y="292494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2" name="Grafik 21" descr="click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104" y="2852936"/>
            <a:ext cx="1308526" cy="1308526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5497772" y="1700808"/>
            <a:ext cx="14572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Textiles</a:t>
            </a:r>
            <a:endParaRPr lang="de-AT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Grafik 23" descr="shutterstock_50617954.jpg"/>
          <p:cNvPicPr>
            <a:picLocks noChangeAspect="1"/>
          </p:cNvPicPr>
          <p:nvPr/>
        </p:nvPicPr>
        <p:blipFill>
          <a:blip r:embed="rId5" cstate="print"/>
          <a:srcRect r="50943" b="31795"/>
          <a:stretch>
            <a:fillRect/>
          </a:stretch>
        </p:blipFill>
        <p:spPr>
          <a:xfrm>
            <a:off x="755576" y="908720"/>
            <a:ext cx="3744416" cy="4464496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2339752" y="1700808"/>
            <a:ext cx="12025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Smart</a:t>
            </a:r>
            <a:endParaRPr lang="de-AT" sz="32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6" name="Grafik 25" descr="shutterstock_50617954.jpg"/>
          <p:cNvPicPr preferRelativeResize="0">
            <a:picLocks/>
          </p:cNvPicPr>
          <p:nvPr/>
        </p:nvPicPr>
        <p:blipFill>
          <a:blip r:embed="rId7" cstate="print"/>
          <a:srcRect l="1887" t="68205" b="13432"/>
          <a:stretch>
            <a:fillRect/>
          </a:stretch>
        </p:blipFill>
        <p:spPr>
          <a:xfrm>
            <a:off x="755576" y="5373216"/>
            <a:ext cx="7596000" cy="720080"/>
          </a:xfrm>
          <a:prstGeom prst="rect">
            <a:avLst/>
          </a:prstGeom>
        </p:spPr>
      </p:pic>
      <p:pic>
        <p:nvPicPr>
          <p:cNvPr id="4" name="Inhaltsplatzhalter 3" descr="shutterstock_94669711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Grafik 11" descr="Bild1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3140968"/>
            <a:ext cx="720080" cy="7200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3" name="Grafik 12" descr="Bild1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6165304"/>
            <a:ext cx="432048" cy="432048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19149E-6 L -0.2125 0.00023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18039E-7 L -0.21528 -0.00046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Smart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764704"/>
            <a:ext cx="5904656" cy="5408973"/>
          </a:xfrm>
          <a:prstGeom prst="rect">
            <a:avLst/>
          </a:prstGeom>
        </p:spPr>
      </p:pic>
      <p:pic>
        <p:nvPicPr>
          <p:cNvPr id="40" name="Grafik 39" descr="shutterstock_50617954.jpg"/>
          <p:cNvPicPr preferRelativeResize="0">
            <a:picLocks/>
          </p:cNvPicPr>
          <p:nvPr/>
        </p:nvPicPr>
        <p:blipFill>
          <a:blip r:embed="rId3" cstate="print"/>
          <a:srcRect l="1887" t="68205" b="13432"/>
          <a:stretch>
            <a:fillRect/>
          </a:stretch>
        </p:blipFill>
        <p:spPr>
          <a:xfrm>
            <a:off x="755576" y="5301208"/>
            <a:ext cx="7596000" cy="792088"/>
          </a:xfrm>
          <a:prstGeom prst="rect">
            <a:avLst/>
          </a:prstGeom>
        </p:spPr>
      </p:pic>
      <p:pic>
        <p:nvPicPr>
          <p:cNvPr id="52" name="Grafik 51" descr="shutterstock_50617954.jpg"/>
          <p:cNvPicPr preferRelativeResize="0">
            <a:picLocks/>
          </p:cNvPicPr>
          <p:nvPr/>
        </p:nvPicPr>
        <p:blipFill>
          <a:blip r:embed="rId3" cstate="print"/>
          <a:srcRect l="1887" t="68205" b="13432"/>
          <a:stretch>
            <a:fillRect/>
          </a:stretch>
        </p:blipFill>
        <p:spPr>
          <a:xfrm>
            <a:off x="683568" y="764704"/>
            <a:ext cx="7668008" cy="4536504"/>
          </a:xfrm>
          <a:prstGeom prst="rect">
            <a:avLst/>
          </a:prstGeom>
        </p:spPr>
      </p:pic>
      <p:pic>
        <p:nvPicPr>
          <p:cNvPr id="50" name="Grafik 49" descr="Tür links.jpg"/>
          <p:cNvPicPr>
            <a:picLocks noChangeAspect="1"/>
          </p:cNvPicPr>
          <p:nvPr/>
        </p:nvPicPr>
        <p:blipFill>
          <a:blip r:embed="rId4" cstate="print"/>
          <a:srcRect r="15284" b="1828"/>
          <a:stretch>
            <a:fillRect/>
          </a:stretch>
        </p:blipFill>
        <p:spPr>
          <a:xfrm>
            <a:off x="-4068960" y="908720"/>
            <a:ext cx="3816424" cy="4464496"/>
          </a:xfrm>
          <a:prstGeom prst="rect">
            <a:avLst/>
          </a:prstGeom>
        </p:spPr>
      </p:pic>
      <p:pic>
        <p:nvPicPr>
          <p:cNvPr id="51" name="Grafik 50" descr="Tür rechts.jpg"/>
          <p:cNvPicPr>
            <a:picLocks noChangeAspect="1"/>
          </p:cNvPicPr>
          <p:nvPr/>
        </p:nvPicPr>
        <p:blipFill>
          <a:blip r:embed="rId5" cstate="print"/>
          <a:srcRect l="12753" b="2689"/>
          <a:stretch>
            <a:fillRect/>
          </a:stretch>
        </p:blipFill>
        <p:spPr>
          <a:xfrm>
            <a:off x="9396536" y="864000"/>
            <a:ext cx="3941072" cy="4437208"/>
          </a:xfrm>
          <a:prstGeom prst="rect">
            <a:avLst/>
          </a:prstGeom>
        </p:spPr>
      </p:pic>
      <p:sp>
        <p:nvSpPr>
          <p:cNvPr id="46" name="Rechteck 45"/>
          <p:cNvSpPr/>
          <p:nvPr/>
        </p:nvSpPr>
        <p:spPr>
          <a:xfrm>
            <a:off x="2627784" y="5301208"/>
            <a:ext cx="3830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www.texbook.eu</a:t>
            </a:r>
            <a:endParaRPr lang="de-AT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Inhaltsplatzhalter 3" descr="shutterstock_9466971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53039 0.0037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" y="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52639 -0.0057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2123728" y="6165304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440000" y="6165304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bg1"/>
              </a:solidFill>
            </a:endParaRPr>
          </a:p>
        </p:txBody>
      </p:sp>
      <p:pic>
        <p:nvPicPr>
          <p:cNvPr id="6" name="Grafik 5" descr="shutterstock_12283917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035" t="50000" b="24800"/>
          <a:stretch>
            <a:fillRect/>
          </a:stretch>
        </p:blipFill>
        <p:spPr>
          <a:xfrm>
            <a:off x="1403648" y="6093296"/>
            <a:ext cx="1246628" cy="632373"/>
          </a:xfrm>
          <a:prstGeom prst="rect">
            <a:avLst/>
          </a:prstGeom>
        </p:spPr>
      </p:pic>
      <p:pic>
        <p:nvPicPr>
          <p:cNvPr id="9" name="Picture 2" descr="http://www.graumann.at/wp/wp-content/uploads/2012/09/IMG_3613.jpe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908720"/>
            <a:ext cx="6912768" cy="5184576"/>
          </a:xfrm>
          <a:prstGeom prst="rect">
            <a:avLst/>
          </a:prstGeom>
          <a:noFill/>
        </p:spPr>
      </p:pic>
      <p:pic>
        <p:nvPicPr>
          <p:cNvPr id="10" name="Picture 9" descr="SmartTextile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908720"/>
            <a:ext cx="164994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 l="14861" t="18500" r="14861" b="11610"/>
          <a:stretch>
            <a:fillRect/>
          </a:stretch>
        </p:blipFill>
        <p:spPr bwMode="auto">
          <a:xfrm>
            <a:off x="755575" y="908720"/>
            <a:ext cx="759853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/>
          <a:srcRect l="15215" t="18329" r="15052" b="11782"/>
          <a:stretch>
            <a:fillRect/>
          </a:stretch>
        </p:blipFill>
        <p:spPr bwMode="auto">
          <a:xfrm>
            <a:off x="755576" y="908720"/>
            <a:ext cx="7560840" cy="513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 cstate="print"/>
          <a:srcRect l="14861" t="18500" r="16241" b="11610"/>
          <a:stretch>
            <a:fillRect/>
          </a:stretch>
        </p:blipFill>
        <p:spPr bwMode="auto">
          <a:xfrm>
            <a:off x="755576" y="908720"/>
            <a:ext cx="7560840" cy="518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print"/>
          <a:srcRect l="14861" t="18500" r="14861" b="12594"/>
          <a:stretch>
            <a:fillRect/>
          </a:stretch>
        </p:blipFill>
        <p:spPr bwMode="auto">
          <a:xfrm>
            <a:off x="755575" y="908720"/>
            <a:ext cx="757645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10" cstate="print"/>
          <a:srcRect l="14861" t="18500" r="14861" b="12594"/>
          <a:stretch>
            <a:fillRect/>
          </a:stretch>
        </p:blipFill>
        <p:spPr bwMode="auto">
          <a:xfrm>
            <a:off x="755576" y="908720"/>
            <a:ext cx="763284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1" cstate="print"/>
          <a:srcRect l="14861" t="18500" r="14861" b="12594"/>
          <a:stretch>
            <a:fillRect/>
          </a:stretch>
        </p:blipFill>
        <p:spPr bwMode="auto">
          <a:xfrm>
            <a:off x="755575" y="908720"/>
            <a:ext cx="7576459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2" cstate="print"/>
          <a:srcRect l="14861" t="18500" r="14861" b="11610"/>
          <a:stretch>
            <a:fillRect/>
          </a:stretch>
        </p:blipFill>
        <p:spPr bwMode="auto">
          <a:xfrm>
            <a:off x="755576" y="908720"/>
            <a:ext cx="7598537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3" cstate="print"/>
          <a:srcRect l="14861" t="18500" r="14861" b="11610"/>
          <a:stretch>
            <a:fillRect/>
          </a:stretch>
        </p:blipFill>
        <p:spPr bwMode="auto">
          <a:xfrm>
            <a:off x="755576" y="908720"/>
            <a:ext cx="759853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4" cstate="print"/>
          <a:srcRect l="14861" t="18500" r="14861" b="12594"/>
          <a:stretch>
            <a:fillRect/>
          </a:stretch>
        </p:blipFill>
        <p:spPr bwMode="auto">
          <a:xfrm>
            <a:off x="755576" y="908720"/>
            <a:ext cx="757645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14" cstate="print"/>
          <a:srcRect l="18201" t="18500" r="14861" b="12594"/>
          <a:stretch>
            <a:fillRect/>
          </a:stretch>
        </p:blipFill>
        <p:spPr bwMode="auto">
          <a:xfrm>
            <a:off x="755576" y="908720"/>
            <a:ext cx="721641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2"/>
          <p:cNvPicPr>
            <a:picLocks noChangeAspect="1" noChangeArrowheads="1"/>
          </p:cNvPicPr>
          <p:nvPr/>
        </p:nvPicPr>
        <p:blipFill>
          <a:blip r:embed="rId14" cstate="print"/>
          <a:srcRect l="21540" t="18500" r="14861" b="12594"/>
          <a:stretch>
            <a:fillRect/>
          </a:stretch>
        </p:blipFill>
        <p:spPr bwMode="auto">
          <a:xfrm>
            <a:off x="755576" y="908720"/>
            <a:ext cx="685637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2"/>
          <p:cNvPicPr>
            <a:picLocks noChangeAspect="1" noChangeArrowheads="1"/>
          </p:cNvPicPr>
          <p:nvPr/>
        </p:nvPicPr>
        <p:blipFill>
          <a:blip r:embed="rId14" cstate="print"/>
          <a:srcRect l="27880" t="18500" r="14861" b="12594"/>
          <a:stretch>
            <a:fillRect/>
          </a:stretch>
        </p:blipFill>
        <p:spPr bwMode="auto">
          <a:xfrm>
            <a:off x="827584" y="908720"/>
            <a:ext cx="617281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Grafik 45" descr="shutterstock_26202715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</a:blip>
          <a:srcRect b="21053"/>
          <a:stretch>
            <a:fillRect/>
          </a:stretch>
        </p:blipFill>
        <p:spPr>
          <a:xfrm rot="469521">
            <a:off x="7524328" y="1484784"/>
            <a:ext cx="1039528" cy="1080120"/>
          </a:xfrm>
          <a:prstGeom prst="rect">
            <a:avLst/>
          </a:prstGeom>
        </p:spPr>
      </p:pic>
      <p:pic>
        <p:nvPicPr>
          <p:cNvPr id="47" name="Grafik 46" descr="shutterstock_26202715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1053"/>
          <a:stretch>
            <a:fillRect/>
          </a:stretch>
        </p:blipFill>
        <p:spPr>
          <a:xfrm rot="469521">
            <a:off x="7521011" y="1478515"/>
            <a:ext cx="1039528" cy="1080120"/>
          </a:xfrm>
          <a:prstGeom prst="rect">
            <a:avLst/>
          </a:prstGeom>
        </p:spPr>
      </p:pic>
      <p:pic>
        <p:nvPicPr>
          <p:cNvPr id="48" name="Grafik 47" descr="shutterstock_26202715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1053"/>
          <a:stretch>
            <a:fillRect/>
          </a:stretch>
        </p:blipFill>
        <p:spPr>
          <a:xfrm rot="469521">
            <a:off x="7521011" y="1478515"/>
            <a:ext cx="1039528" cy="1080120"/>
          </a:xfrm>
          <a:prstGeom prst="rect">
            <a:avLst/>
          </a:prstGeom>
        </p:spPr>
      </p:pic>
      <p:pic>
        <p:nvPicPr>
          <p:cNvPr id="49" name="Grafik 48" descr="shutterstock_50617954.jpg"/>
          <p:cNvPicPr preferRelativeResize="0">
            <a:picLocks/>
          </p:cNvPicPr>
          <p:nvPr/>
        </p:nvPicPr>
        <p:blipFill>
          <a:blip r:embed="rId16" cstate="print"/>
          <a:srcRect l="49057" b="31795"/>
          <a:stretch>
            <a:fillRect/>
          </a:stretch>
        </p:blipFill>
        <p:spPr>
          <a:xfrm>
            <a:off x="6732240" y="908720"/>
            <a:ext cx="3852000" cy="4464496"/>
          </a:xfrm>
          <a:prstGeom prst="rect">
            <a:avLst/>
          </a:prstGeom>
        </p:spPr>
      </p:pic>
      <p:sp>
        <p:nvSpPr>
          <p:cNvPr id="50" name="Ellipse 49"/>
          <p:cNvSpPr/>
          <p:nvPr/>
        </p:nvSpPr>
        <p:spPr>
          <a:xfrm>
            <a:off x="7884368" y="292494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1" name="Grafik 50" descr="click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0352" y="2852936"/>
            <a:ext cx="1308526" cy="1308526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7730020" y="1700808"/>
            <a:ext cx="14572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Textiles</a:t>
            </a:r>
            <a:endParaRPr lang="de-AT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3" name="Grafik 52" descr="shutterstock_50617954.jpg"/>
          <p:cNvPicPr>
            <a:picLocks noChangeAspect="1"/>
          </p:cNvPicPr>
          <p:nvPr/>
        </p:nvPicPr>
        <p:blipFill>
          <a:blip r:embed="rId16" cstate="print"/>
          <a:srcRect r="50943" b="31795"/>
          <a:stretch>
            <a:fillRect/>
          </a:stretch>
        </p:blipFill>
        <p:spPr>
          <a:xfrm>
            <a:off x="-1260648" y="908720"/>
            <a:ext cx="3744416" cy="4464496"/>
          </a:xfrm>
          <a:prstGeom prst="rect">
            <a:avLst/>
          </a:prstGeom>
        </p:spPr>
      </p:pic>
      <p:sp>
        <p:nvSpPr>
          <p:cNvPr id="54" name="Rechteck 53"/>
          <p:cNvSpPr/>
          <p:nvPr/>
        </p:nvSpPr>
        <p:spPr>
          <a:xfrm>
            <a:off x="323528" y="1700808"/>
            <a:ext cx="12025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Smart</a:t>
            </a:r>
            <a:endParaRPr lang="de-AT" sz="32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5" name="Grafik 54" descr="shutterstock_50617954.jpg"/>
          <p:cNvPicPr preferRelativeResize="0">
            <a:picLocks/>
          </p:cNvPicPr>
          <p:nvPr/>
        </p:nvPicPr>
        <p:blipFill>
          <a:blip r:embed="rId18" cstate="print"/>
          <a:srcRect l="1887" t="68205" b="13432"/>
          <a:stretch>
            <a:fillRect/>
          </a:stretch>
        </p:blipFill>
        <p:spPr>
          <a:xfrm>
            <a:off x="755576" y="5373216"/>
            <a:ext cx="7596000" cy="720080"/>
          </a:xfrm>
          <a:prstGeom prst="rect">
            <a:avLst/>
          </a:prstGeom>
        </p:spPr>
      </p:pic>
      <p:pic>
        <p:nvPicPr>
          <p:cNvPr id="4" name="Inhaltsplatzhalter 3" descr="shutterstock_94669711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Grafik 29" descr="Bild1.pn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616530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shutterstock_93910207.jpg"/>
          <p:cNvPicPr>
            <a:picLocks noChangeAspect="1"/>
          </p:cNvPicPr>
          <p:nvPr/>
        </p:nvPicPr>
        <p:blipFill>
          <a:blip r:embed="rId2" cstate="print"/>
          <a:srcRect l="21234" t="1362" r="8993"/>
          <a:stretch>
            <a:fillRect/>
          </a:stretch>
        </p:blipFill>
        <p:spPr>
          <a:xfrm>
            <a:off x="2123728" y="908720"/>
            <a:ext cx="4968552" cy="4464496"/>
          </a:xfrm>
          <a:prstGeom prst="rect">
            <a:avLst/>
          </a:prstGeom>
        </p:spPr>
      </p:pic>
      <p:pic>
        <p:nvPicPr>
          <p:cNvPr id="12" name="Grafik 11" descr="shutterstock_94013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908720"/>
            <a:ext cx="5040560" cy="4464496"/>
          </a:xfrm>
          <a:prstGeom prst="rect">
            <a:avLst/>
          </a:prstGeom>
        </p:spPr>
      </p:pic>
      <p:pic>
        <p:nvPicPr>
          <p:cNvPr id="24" name="Grafik 23" descr="shutterstock_2620271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</a:blip>
          <a:srcRect b="21053"/>
          <a:stretch>
            <a:fillRect/>
          </a:stretch>
        </p:blipFill>
        <p:spPr>
          <a:xfrm rot="469521">
            <a:off x="5288763" y="1550523"/>
            <a:ext cx="1039528" cy="1080120"/>
          </a:xfrm>
          <a:prstGeom prst="rect">
            <a:avLst/>
          </a:prstGeom>
        </p:spPr>
      </p:pic>
      <p:pic>
        <p:nvPicPr>
          <p:cNvPr id="25" name="Grafik 24" descr="shutterstock_2620271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1053"/>
          <a:stretch>
            <a:fillRect/>
          </a:stretch>
        </p:blipFill>
        <p:spPr>
          <a:xfrm rot="469521">
            <a:off x="5288763" y="1550523"/>
            <a:ext cx="1039528" cy="1080120"/>
          </a:xfrm>
          <a:prstGeom prst="rect">
            <a:avLst/>
          </a:prstGeom>
        </p:spPr>
      </p:pic>
      <p:pic>
        <p:nvPicPr>
          <p:cNvPr id="26" name="Grafik 25" descr="shutterstock_94013449.jpg"/>
          <p:cNvPicPr>
            <a:picLocks noChangeAspect="1"/>
          </p:cNvPicPr>
          <p:nvPr/>
        </p:nvPicPr>
        <p:blipFill>
          <a:blip r:embed="rId3" cstate="print">
            <a:grayscl/>
          </a:blip>
          <a:srcRect l="68571" t="56452" r="18572" b="17742"/>
          <a:stretch>
            <a:fillRect/>
          </a:stretch>
        </p:blipFill>
        <p:spPr>
          <a:xfrm>
            <a:off x="5580112" y="3429000"/>
            <a:ext cx="648072" cy="1152128"/>
          </a:xfrm>
          <a:prstGeom prst="rect">
            <a:avLst/>
          </a:prstGeom>
        </p:spPr>
      </p:pic>
      <p:pic>
        <p:nvPicPr>
          <p:cNvPr id="27" name="Grafik 26" descr="shutterstock_94013449.jpg"/>
          <p:cNvPicPr>
            <a:picLocks noChangeAspect="1"/>
          </p:cNvPicPr>
          <p:nvPr/>
        </p:nvPicPr>
        <p:blipFill>
          <a:blip r:embed="rId3" cstate="print">
            <a:grayscl/>
          </a:blip>
          <a:srcRect l="68571" t="56452" r="18572" b="17742"/>
          <a:stretch>
            <a:fillRect/>
          </a:stretch>
        </p:blipFill>
        <p:spPr>
          <a:xfrm>
            <a:off x="5580112" y="3429000"/>
            <a:ext cx="648072" cy="1152128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28" name="Grafik 27" descr="shutterstock_126330599.jpg"/>
          <p:cNvPicPr preferRelativeResize="0">
            <a:picLocks/>
          </p:cNvPicPr>
          <p:nvPr/>
        </p:nvPicPr>
        <p:blipFill>
          <a:blip r:embed="rId5" cstate="print">
            <a:grayscl/>
          </a:blip>
          <a:srcRect b="2778"/>
          <a:stretch>
            <a:fillRect/>
          </a:stretch>
        </p:blipFill>
        <p:spPr>
          <a:xfrm>
            <a:off x="755576" y="908720"/>
            <a:ext cx="7636448" cy="5184576"/>
          </a:xfrm>
          <a:prstGeom prst="rect">
            <a:avLst/>
          </a:prstGeom>
        </p:spPr>
      </p:pic>
      <p:pic>
        <p:nvPicPr>
          <p:cNvPr id="9" name="Grafik 8" descr="shutterstock_2620271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</a:blip>
          <a:srcRect b="21053"/>
          <a:stretch>
            <a:fillRect/>
          </a:stretch>
        </p:blipFill>
        <p:spPr>
          <a:xfrm rot="469521">
            <a:off x="7524328" y="1484784"/>
            <a:ext cx="1039528" cy="1080120"/>
          </a:xfrm>
          <a:prstGeom prst="rect">
            <a:avLst/>
          </a:prstGeom>
        </p:spPr>
      </p:pic>
      <p:pic>
        <p:nvPicPr>
          <p:cNvPr id="11" name="Grafik 10" descr="shutterstock_2620271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1053"/>
          <a:stretch>
            <a:fillRect/>
          </a:stretch>
        </p:blipFill>
        <p:spPr>
          <a:xfrm rot="469521">
            <a:off x="7521011" y="1478515"/>
            <a:ext cx="1039528" cy="1080120"/>
          </a:xfrm>
          <a:prstGeom prst="rect">
            <a:avLst/>
          </a:prstGeom>
        </p:spPr>
      </p:pic>
      <p:pic>
        <p:nvPicPr>
          <p:cNvPr id="13" name="Grafik 12" descr="shutterstock_2620271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21053"/>
          <a:stretch>
            <a:fillRect/>
          </a:stretch>
        </p:blipFill>
        <p:spPr>
          <a:xfrm rot="469521">
            <a:off x="7521011" y="1478515"/>
            <a:ext cx="1039528" cy="1080120"/>
          </a:xfrm>
          <a:prstGeom prst="rect">
            <a:avLst/>
          </a:prstGeom>
        </p:spPr>
      </p:pic>
      <p:pic>
        <p:nvPicPr>
          <p:cNvPr id="19" name="Grafik 18" descr="shutterstock_50617954.jpg"/>
          <p:cNvPicPr preferRelativeResize="0">
            <a:picLocks/>
          </p:cNvPicPr>
          <p:nvPr/>
        </p:nvPicPr>
        <p:blipFill>
          <a:blip r:embed="rId6" cstate="print"/>
          <a:srcRect l="49057" b="31795"/>
          <a:stretch>
            <a:fillRect/>
          </a:stretch>
        </p:blipFill>
        <p:spPr>
          <a:xfrm>
            <a:off x="6732240" y="908720"/>
            <a:ext cx="3852000" cy="4464496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7884368" y="2924944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 descr="click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40352" y="2852936"/>
            <a:ext cx="1308526" cy="1308526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7730020" y="1700808"/>
            <a:ext cx="14572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Textiles</a:t>
            </a:r>
            <a:endParaRPr lang="de-AT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Grafik 17" descr="shutterstock_50617954.jpg"/>
          <p:cNvPicPr>
            <a:picLocks noChangeAspect="1"/>
          </p:cNvPicPr>
          <p:nvPr/>
        </p:nvPicPr>
        <p:blipFill>
          <a:blip r:embed="rId6" cstate="print"/>
          <a:srcRect r="50943" b="31795"/>
          <a:stretch>
            <a:fillRect/>
          </a:stretch>
        </p:blipFill>
        <p:spPr>
          <a:xfrm>
            <a:off x="-1260648" y="908720"/>
            <a:ext cx="3744416" cy="4464496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323528" y="1700808"/>
            <a:ext cx="12025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A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Smart</a:t>
            </a:r>
            <a:endParaRPr lang="de-AT" sz="32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Grafik 7" descr="shutterstock_50617954.jpg"/>
          <p:cNvPicPr preferRelativeResize="0">
            <a:picLocks/>
          </p:cNvPicPr>
          <p:nvPr/>
        </p:nvPicPr>
        <p:blipFill>
          <a:blip r:embed="rId8" cstate="print"/>
          <a:srcRect l="1887" t="68205" b="13432"/>
          <a:stretch>
            <a:fillRect/>
          </a:stretch>
        </p:blipFill>
        <p:spPr>
          <a:xfrm>
            <a:off x="755576" y="5373216"/>
            <a:ext cx="7596000" cy="720080"/>
          </a:xfrm>
          <a:prstGeom prst="rect">
            <a:avLst/>
          </a:prstGeom>
        </p:spPr>
      </p:pic>
      <p:pic>
        <p:nvPicPr>
          <p:cNvPr id="5" name="Inhaltsplatzhalter 3" descr="shutterstock_9466971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aufb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328" y="768096"/>
            <a:ext cx="7705344" cy="5321808"/>
          </a:xfrm>
          <a:prstGeom prst="rect">
            <a:avLst/>
          </a:prstGeom>
        </p:spPr>
      </p:pic>
      <p:pic>
        <p:nvPicPr>
          <p:cNvPr id="14" name="Grafik 13" descr="a1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007125"/>
            <a:ext cx="1116000" cy="864095"/>
          </a:xfrm>
          <a:prstGeom prst="rect">
            <a:avLst/>
          </a:prstGeom>
        </p:spPr>
      </p:pic>
      <p:pic>
        <p:nvPicPr>
          <p:cNvPr id="15" name="Grafik 14" descr="Ecotextile 2013 Presse h.jpg"/>
          <p:cNvPicPr preferRelativeResize="0">
            <a:picLocks/>
          </p:cNvPicPr>
          <p:nvPr/>
        </p:nvPicPr>
        <p:blipFill>
          <a:blip r:embed="rId4" cstate="print"/>
          <a:srcRect l="1199"/>
          <a:stretch>
            <a:fillRect/>
          </a:stretch>
        </p:blipFill>
        <p:spPr>
          <a:xfrm>
            <a:off x="2051720" y="3007126"/>
            <a:ext cx="1260000" cy="835054"/>
          </a:xfrm>
          <a:prstGeom prst="rect">
            <a:avLst/>
          </a:prstGeom>
        </p:spPr>
      </p:pic>
      <p:pic>
        <p:nvPicPr>
          <p:cNvPr id="19" name="Grafik 18" descr="Plastextron Box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3007125"/>
            <a:ext cx="1368152" cy="864096"/>
          </a:xfrm>
          <a:prstGeom prst="rect">
            <a:avLst/>
          </a:prstGeom>
        </p:spPr>
      </p:pic>
      <p:pic>
        <p:nvPicPr>
          <p:cNvPr id="16" name="Grafik 15" descr="Bayern Anmeldung.jp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0000" y="2647085"/>
            <a:ext cx="1296000" cy="1224136"/>
          </a:xfrm>
          <a:prstGeom prst="rect">
            <a:avLst/>
          </a:prstGeom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>
          <a:blip r:embed="rId7" cstate="print"/>
          <a:srcRect l="5254" t="7501" r="34583" b="8550"/>
          <a:stretch>
            <a:fillRect/>
          </a:stretch>
        </p:blipFill>
        <p:spPr bwMode="auto">
          <a:xfrm>
            <a:off x="5976000" y="2854165"/>
            <a:ext cx="972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 descr="SMAR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2780928"/>
            <a:ext cx="1440160" cy="1080599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4499992" y="2780928"/>
            <a:ext cx="1430828" cy="1080120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048" y="3140968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3" name="Rechteck 22"/>
          <p:cNvSpPr>
            <a:spLocks noChangeAspect="1"/>
          </p:cNvSpPr>
          <p:nvPr/>
        </p:nvSpPr>
        <p:spPr>
          <a:xfrm>
            <a:off x="2339752" y="1124744"/>
            <a:ext cx="5723312" cy="4320480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4" name="Grafik 23" descr="SMART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11759" y="1196752"/>
            <a:ext cx="5566151" cy="4176464"/>
          </a:xfrm>
          <a:prstGeom prst="rect">
            <a:avLst/>
          </a:prstGeom>
        </p:spPr>
      </p:pic>
      <p:pic>
        <p:nvPicPr>
          <p:cNvPr id="25" name="Grafik 24" descr="s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11760" y="1196752"/>
            <a:ext cx="5544616" cy="4176464"/>
          </a:xfrm>
          <a:prstGeom prst="rect">
            <a:avLst/>
          </a:prstGeom>
        </p:spPr>
      </p:pic>
      <p:pic>
        <p:nvPicPr>
          <p:cNvPr id="26" name="Grafik 25" descr="s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11760" y="1196752"/>
            <a:ext cx="5582909" cy="4176464"/>
          </a:xfrm>
          <a:prstGeom prst="rect">
            <a:avLst/>
          </a:prstGeom>
        </p:spPr>
      </p:pic>
      <p:pic>
        <p:nvPicPr>
          <p:cNvPr id="27" name="Grafik 26" descr="s4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11760" y="1196752"/>
            <a:ext cx="5616624" cy="4196072"/>
          </a:xfrm>
          <a:prstGeom prst="rect">
            <a:avLst/>
          </a:prstGeom>
        </p:spPr>
      </p:pic>
      <p:pic>
        <p:nvPicPr>
          <p:cNvPr id="28" name="Grafik 27" descr="s5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411760" y="1196752"/>
            <a:ext cx="5616624" cy="4176464"/>
          </a:xfrm>
          <a:prstGeom prst="rect">
            <a:avLst/>
          </a:prstGeom>
        </p:spPr>
      </p:pic>
      <p:pic>
        <p:nvPicPr>
          <p:cNvPr id="29" name="Grafik 28" descr="s6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11759" y="1196752"/>
            <a:ext cx="5616625" cy="4176464"/>
          </a:xfrm>
          <a:prstGeom prst="rect">
            <a:avLst/>
          </a:prstGeom>
        </p:spPr>
      </p:pic>
      <p:pic>
        <p:nvPicPr>
          <p:cNvPr id="31" name="Grafik 30" descr="zyklus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411760" y="1772816"/>
            <a:ext cx="5616624" cy="2780547"/>
          </a:xfrm>
          <a:prstGeom prst="rect">
            <a:avLst/>
          </a:prstGeom>
        </p:spPr>
      </p:pic>
      <p:pic>
        <p:nvPicPr>
          <p:cNvPr id="32" name="Grafik 31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36" y="2708920"/>
            <a:ext cx="804606" cy="80460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33" name="Grafik 32" descr="zyklus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55576" y="1772816"/>
            <a:ext cx="7272703" cy="3600400"/>
          </a:xfrm>
          <a:prstGeom prst="rect">
            <a:avLst/>
          </a:prstGeom>
        </p:spPr>
      </p:pic>
      <p:pic>
        <p:nvPicPr>
          <p:cNvPr id="36" name="Grafik 35" descr="s8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55576" y="1772816"/>
            <a:ext cx="7272808" cy="3606143"/>
          </a:xfrm>
          <a:prstGeom prst="rect">
            <a:avLst/>
          </a:prstGeom>
        </p:spPr>
      </p:pic>
      <p:pic>
        <p:nvPicPr>
          <p:cNvPr id="136" name="Grafik 135" descr="s10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55576" y="1772816"/>
            <a:ext cx="7272808" cy="3600400"/>
          </a:xfrm>
          <a:prstGeom prst="rect">
            <a:avLst/>
          </a:prstGeom>
        </p:spPr>
      </p:pic>
      <p:pic>
        <p:nvPicPr>
          <p:cNvPr id="237" name="Grafik 236" descr="s12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27584" y="1772816"/>
            <a:ext cx="7272808" cy="3752568"/>
          </a:xfrm>
          <a:prstGeom prst="rect">
            <a:avLst/>
          </a:prstGeom>
        </p:spPr>
      </p:pic>
      <p:pic>
        <p:nvPicPr>
          <p:cNvPr id="238" name="Grafik 237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8000" y="616530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239" name="Grafik 238" descr="shutterstock_119660032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411759" y="1196752"/>
            <a:ext cx="5544617" cy="4176464"/>
          </a:xfrm>
          <a:prstGeom prst="rect">
            <a:avLst/>
          </a:prstGeom>
        </p:spPr>
      </p:pic>
      <p:pic>
        <p:nvPicPr>
          <p:cNvPr id="240" name="Grafik 14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1434">
            <a:off x="6399201" y="1706744"/>
            <a:ext cx="947987" cy="39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" name="Grafik 240" descr="shutterstock_115736047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203848" y="1196752"/>
            <a:ext cx="4176464" cy="4176464"/>
          </a:xfrm>
          <a:prstGeom prst="rect">
            <a:avLst/>
          </a:prstGeom>
        </p:spPr>
      </p:pic>
      <p:pic>
        <p:nvPicPr>
          <p:cNvPr id="242" name="Grafik 14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31040"/>
            <a:ext cx="1281557" cy="53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" name="Grafik 242" descr="shutterstock_132002240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411759" y="1196752"/>
            <a:ext cx="5568619" cy="4176464"/>
          </a:xfrm>
          <a:prstGeom prst="rect">
            <a:avLst/>
          </a:prstGeom>
        </p:spPr>
      </p:pic>
      <p:pic>
        <p:nvPicPr>
          <p:cNvPr id="244" name="Grafik 243" descr="s13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2411760" y="1540807"/>
            <a:ext cx="5565258" cy="3400361"/>
          </a:xfrm>
          <a:prstGeom prst="rect">
            <a:avLst/>
          </a:prstGeom>
        </p:spPr>
      </p:pic>
      <p:pic>
        <p:nvPicPr>
          <p:cNvPr id="4" name="Inhaltsplatzhalter 3" descr="shutterstock_94669711.jpg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Grafik 33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616530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8826E-7 L -0.90278 -3.8826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89375 4.8148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89583 4.81481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89774 -0.001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" y="-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89774 4.81481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88975 4.8148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1.01962 -4.81481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1.03542 -0.0002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1.01962 0.0104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" y="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-1.0276 -0.000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50289E-6 L -0.88576 -1.50289E-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526E-6 L -1.06267 0.001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" y="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50289E-6 L -0.89757 -1.50289E-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7341E-6 L -0.90486 -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" y="-1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50289E-6 L -0.88715 -1.50289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aufb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328" y="768096"/>
            <a:ext cx="7705344" cy="5321808"/>
          </a:xfrm>
          <a:prstGeom prst="rect">
            <a:avLst/>
          </a:prstGeom>
        </p:spPr>
      </p:pic>
      <p:pic>
        <p:nvPicPr>
          <p:cNvPr id="14" name="Grafik 13" descr="a1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007125"/>
            <a:ext cx="1116000" cy="864095"/>
          </a:xfrm>
          <a:prstGeom prst="rect">
            <a:avLst/>
          </a:prstGeom>
        </p:spPr>
      </p:pic>
      <p:pic>
        <p:nvPicPr>
          <p:cNvPr id="15" name="Grafik 14" descr="Ecotextile 2013 Presse h.jpg"/>
          <p:cNvPicPr preferRelativeResize="0">
            <a:picLocks/>
          </p:cNvPicPr>
          <p:nvPr/>
        </p:nvPicPr>
        <p:blipFill>
          <a:blip r:embed="rId4" cstate="print"/>
          <a:srcRect l="1199"/>
          <a:stretch>
            <a:fillRect/>
          </a:stretch>
        </p:blipFill>
        <p:spPr>
          <a:xfrm>
            <a:off x="2051720" y="3007126"/>
            <a:ext cx="1260000" cy="835054"/>
          </a:xfrm>
          <a:prstGeom prst="rect">
            <a:avLst/>
          </a:prstGeom>
        </p:spPr>
      </p:pic>
      <p:pic>
        <p:nvPicPr>
          <p:cNvPr id="16" name="Grafik 15" descr="Bayern Anmeldung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000" y="2647085"/>
            <a:ext cx="1296000" cy="1224136"/>
          </a:xfrm>
          <a:prstGeom prst="rect">
            <a:avLst/>
          </a:prstGeom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>
          <a:blip r:embed="rId6" cstate="print"/>
          <a:srcRect l="5254" t="7501" r="34583" b="8550"/>
          <a:stretch>
            <a:fillRect/>
          </a:stretch>
        </p:blipFill>
        <p:spPr bwMode="auto">
          <a:xfrm>
            <a:off x="5976000" y="2854165"/>
            <a:ext cx="972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 descr="SMAR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2780928"/>
            <a:ext cx="1440160" cy="1080599"/>
          </a:xfrm>
          <a:prstGeom prst="rect">
            <a:avLst/>
          </a:prstGeom>
        </p:spPr>
      </p:pic>
      <p:pic>
        <p:nvPicPr>
          <p:cNvPr id="19" name="Grafik 18" descr="Plastextron Box 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0272" y="3007125"/>
            <a:ext cx="1368152" cy="86409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499992" y="2780928"/>
            <a:ext cx="1430828" cy="1080120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3212976"/>
            <a:ext cx="516574" cy="51657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12" name="Rechteck 11"/>
          <p:cNvSpPr/>
          <p:nvPr/>
        </p:nvSpPr>
        <p:spPr>
          <a:xfrm>
            <a:off x="7020272" y="2996952"/>
            <a:ext cx="1368152" cy="864096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/>
          <p:cNvSpPr>
            <a:spLocks noChangeAspect="1"/>
          </p:cNvSpPr>
          <p:nvPr/>
        </p:nvSpPr>
        <p:spPr>
          <a:xfrm>
            <a:off x="4932040" y="1700808"/>
            <a:ext cx="3384376" cy="3456384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1" name="Grafik 10" descr="Plastextron Box 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4048" y="2420888"/>
            <a:ext cx="3192355" cy="2016224"/>
          </a:xfrm>
          <a:prstGeom prst="rect">
            <a:avLst/>
          </a:prstGeom>
        </p:spPr>
      </p:pic>
      <p:pic>
        <p:nvPicPr>
          <p:cNvPr id="22" name="Grafik 21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2200" y="3861048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3" name="Rechteck 22"/>
          <p:cNvSpPr>
            <a:spLocks noChangeAspect="1"/>
          </p:cNvSpPr>
          <p:nvPr/>
        </p:nvSpPr>
        <p:spPr>
          <a:xfrm>
            <a:off x="2843808" y="1700808"/>
            <a:ext cx="5472608" cy="3456384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4" name="Grafik 23" descr="Plastextron Box 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15816" y="1772816"/>
            <a:ext cx="5328592" cy="3274469"/>
          </a:xfrm>
          <a:prstGeom prst="rect">
            <a:avLst/>
          </a:prstGeom>
        </p:spPr>
      </p:pic>
      <p:pic>
        <p:nvPicPr>
          <p:cNvPr id="25" name="Grafik 24" descr="p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19872" y="1772816"/>
            <a:ext cx="4307829" cy="3265257"/>
          </a:xfrm>
          <a:prstGeom prst="rect">
            <a:avLst/>
          </a:prstGeom>
        </p:spPr>
      </p:pic>
      <p:pic>
        <p:nvPicPr>
          <p:cNvPr id="26" name="Grafik 25" descr="p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19872" y="1772816"/>
            <a:ext cx="4320480" cy="3220265"/>
          </a:xfrm>
          <a:prstGeom prst="rect">
            <a:avLst/>
          </a:prstGeom>
        </p:spPr>
      </p:pic>
      <p:pic>
        <p:nvPicPr>
          <p:cNvPr id="27" name="Grafik 26" descr="p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419872" y="1772816"/>
            <a:ext cx="4274983" cy="3240360"/>
          </a:xfrm>
          <a:prstGeom prst="rect">
            <a:avLst/>
          </a:prstGeom>
        </p:spPr>
      </p:pic>
      <p:pic>
        <p:nvPicPr>
          <p:cNvPr id="28" name="Grafik 27" descr="p6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419871" y="1772816"/>
            <a:ext cx="4320481" cy="327805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6" cstate="print"/>
          <a:srcRect t="14391" r="47151" b="37339"/>
          <a:stretch>
            <a:fillRect/>
          </a:stretch>
        </p:blipFill>
        <p:spPr bwMode="auto">
          <a:xfrm>
            <a:off x="2915816" y="1772816"/>
            <a:ext cx="53285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Grafik 29" descr="uni2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203848" y="1772816"/>
            <a:ext cx="4824536" cy="3324407"/>
          </a:xfrm>
          <a:prstGeom prst="rect">
            <a:avLst/>
          </a:prstGeom>
        </p:spPr>
      </p:pic>
      <p:pic>
        <p:nvPicPr>
          <p:cNvPr id="31" name="Grafik 30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48000" y="616530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4" name="Inhaltsplatzhalter 3" descr="shutterstock_94669711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9" name="Grafik 28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616530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14233E-6 L -3.05556E-6 0.8937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00069 0.8960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0.899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0026 0.8872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4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3.05556E-6 0.8844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3.05556E-6 0.8819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1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hutterstock_9466971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Grafik 12" descr="Laufbi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328" y="768096"/>
            <a:ext cx="7705344" cy="5321808"/>
          </a:xfrm>
          <a:prstGeom prst="rect">
            <a:avLst/>
          </a:prstGeom>
        </p:spPr>
      </p:pic>
      <p:pic>
        <p:nvPicPr>
          <p:cNvPr id="14" name="Grafik 13" descr="a1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007125"/>
            <a:ext cx="1116000" cy="864095"/>
          </a:xfrm>
          <a:prstGeom prst="rect">
            <a:avLst/>
          </a:prstGeom>
        </p:spPr>
      </p:pic>
      <p:pic>
        <p:nvPicPr>
          <p:cNvPr id="16" name="Grafik 15" descr="Bayern Anmeldung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000" y="2647085"/>
            <a:ext cx="1296000" cy="1224136"/>
          </a:xfrm>
          <a:prstGeom prst="rect">
            <a:avLst/>
          </a:prstGeom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>
          <a:blip r:embed="rId6" cstate="print"/>
          <a:srcRect l="5254" t="7501" r="34583" b="8550"/>
          <a:stretch>
            <a:fillRect/>
          </a:stretch>
        </p:blipFill>
        <p:spPr bwMode="auto">
          <a:xfrm>
            <a:off x="5976000" y="2854165"/>
            <a:ext cx="972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 descr="SMAR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2780928"/>
            <a:ext cx="1440160" cy="1080599"/>
          </a:xfrm>
          <a:prstGeom prst="rect">
            <a:avLst/>
          </a:prstGeom>
        </p:spPr>
      </p:pic>
      <p:pic>
        <p:nvPicPr>
          <p:cNvPr id="19" name="Grafik 18" descr="Plastextron Box 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0272" y="3007125"/>
            <a:ext cx="1368152" cy="86409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499992" y="2780928"/>
            <a:ext cx="1430828" cy="1080120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>
            <a:off x="7020272" y="2996952"/>
            <a:ext cx="1368152" cy="864096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0" name="Grafik 19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1760" y="328498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5" name="Grafik 14" descr="Ecotextile 2013 Presse h.jpg"/>
          <p:cNvPicPr preferRelativeResize="0">
            <a:picLocks/>
          </p:cNvPicPr>
          <p:nvPr/>
        </p:nvPicPr>
        <p:blipFill>
          <a:blip r:embed="rId11" cstate="print"/>
          <a:srcRect l="1199"/>
          <a:stretch>
            <a:fillRect/>
          </a:stretch>
        </p:blipFill>
        <p:spPr>
          <a:xfrm>
            <a:off x="2051720" y="3007126"/>
            <a:ext cx="1260000" cy="835054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2051720" y="2996952"/>
            <a:ext cx="1296144" cy="864096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/>
          <p:cNvSpPr>
            <a:spLocks noChangeAspect="1"/>
          </p:cNvSpPr>
          <p:nvPr/>
        </p:nvSpPr>
        <p:spPr>
          <a:xfrm>
            <a:off x="755576" y="1700808"/>
            <a:ext cx="4429000" cy="3456384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2" name="Grafik 21" descr="Ecotextile 2013 Presse h.jpg"/>
          <p:cNvPicPr preferRelativeResize="0">
            <a:picLocks/>
          </p:cNvPicPr>
          <p:nvPr/>
        </p:nvPicPr>
        <p:blipFill>
          <a:blip r:embed="rId12" cstate="print"/>
          <a:srcRect l="1199"/>
          <a:stretch>
            <a:fillRect/>
          </a:stretch>
        </p:blipFill>
        <p:spPr>
          <a:xfrm>
            <a:off x="899592" y="1844824"/>
            <a:ext cx="4176464" cy="3168352"/>
          </a:xfrm>
          <a:prstGeom prst="rect">
            <a:avLst/>
          </a:prstGeom>
        </p:spPr>
      </p:pic>
      <p:pic>
        <p:nvPicPr>
          <p:cNvPr id="18434" name="Picture 2" descr="C:\Users\Grabher\Dropbox\Bilder Ecotextile Innovation\IMG_6942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9592" y="1844824"/>
            <a:ext cx="4176464" cy="3168352"/>
          </a:xfrm>
          <a:prstGeom prst="rect">
            <a:avLst/>
          </a:prstGeom>
          <a:noFill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4" cstate="print"/>
          <a:srcRect l="16794" t="13579" r="17901" b="5704"/>
          <a:stretch>
            <a:fillRect/>
          </a:stretch>
        </p:blipFill>
        <p:spPr bwMode="auto">
          <a:xfrm>
            <a:off x="899592" y="1844824"/>
            <a:ext cx="418246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C:\Users\Grabher\Dropbox\Bilder Ecotextile Innovation\IMG_6559.tif"/>
          <p:cNvPicPr>
            <a:picLocks noChangeAspect="1" noChangeArrowheads="1"/>
          </p:cNvPicPr>
          <p:nvPr/>
        </p:nvPicPr>
        <p:blipFill>
          <a:blip r:embed="rId15" cstate="print"/>
          <a:srcRect r="13993" b="2126"/>
          <a:stretch>
            <a:fillRect/>
          </a:stretch>
        </p:blipFill>
        <p:spPr bwMode="auto">
          <a:xfrm>
            <a:off x="899592" y="1844824"/>
            <a:ext cx="4176464" cy="3168352"/>
          </a:xfrm>
          <a:prstGeom prst="rect">
            <a:avLst/>
          </a:prstGeom>
          <a:noFill/>
        </p:spPr>
      </p:pic>
      <p:pic>
        <p:nvPicPr>
          <p:cNvPr id="18435" name="Picture 3" descr="C:\Users\Grabher\Dropbox\Bilder Ecotextile Innovation\IMG_6927.tif"/>
          <p:cNvPicPr>
            <a:picLocks noChangeAspect="1" noChangeArrowheads="1"/>
          </p:cNvPicPr>
          <p:nvPr/>
        </p:nvPicPr>
        <p:blipFill>
          <a:blip r:embed="rId16" cstate="print"/>
          <a:srcRect r="12699"/>
          <a:stretch>
            <a:fillRect/>
          </a:stretch>
        </p:blipFill>
        <p:spPr bwMode="auto">
          <a:xfrm>
            <a:off x="899592" y="1844824"/>
            <a:ext cx="4176464" cy="3189165"/>
          </a:xfrm>
          <a:prstGeom prst="rect">
            <a:avLst/>
          </a:prstGeom>
          <a:noFill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99592" y="1844824"/>
            <a:ext cx="4208805" cy="316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Grafik 24" descr="jungtex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99592" y="1844824"/>
            <a:ext cx="4176464" cy="3168352"/>
          </a:xfrm>
          <a:prstGeom prst="rect">
            <a:avLst/>
          </a:prstGeom>
        </p:spPr>
      </p:pic>
      <p:pic>
        <p:nvPicPr>
          <p:cNvPr id="18439" name="Picture 7" descr="C:\Users\Grabher\Dropbox\Kamera-Uploads\2013-05-13 13.31.1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99591" y="1844824"/>
            <a:ext cx="4176465" cy="3132349"/>
          </a:xfrm>
          <a:prstGeom prst="rect">
            <a:avLst/>
          </a:prstGeom>
          <a:noFill/>
        </p:spPr>
      </p:pic>
      <p:pic>
        <p:nvPicPr>
          <p:cNvPr id="26" name="Grafik 25" descr="intertech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99592" y="2348880"/>
            <a:ext cx="4195925" cy="2016224"/>
          </a:xfrm>
          <a:prstGeom prst="rect">
            <a:avLst/>
          </a:prstGeom>
        </p:spPr>
      </p:pic>
      <p:pic>
        <p:nvPicPr>
          <p:cNvPr id="27" name="Grafik 26" descr="2013-05-17 13.09.29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99592" y="1844824"/>
            <a:ext cx="4176464" cy="3132348"/>
          </a:xfrm>
          <a:prstGeom prst="rect">
            <a:avLst/>
          </a:prstGeom>
        </p:spPr>
      </p:pic>
      <p:pic>
        <p:nvPicPr>
          <p:cNvPr id="28" name="Grafik 27" descr="techtextil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99592" y="2492896"/>
            <a:ext cx="4176464" cy="1873765"/>
          </a:xfrm>
          <a:prstGeom prst="rect">
            <a:avLst/>
          </a:prstGeom>
        </p:spPr>
      </p:pic>
      <p:pic>
        <p:nvPicPr>
          <p:cNvPr id="18440" name="Picture 8" descr="C:\Users\Grabher\Dropbox\Kamera-Uploads\2013-06-11 11.26.13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99591" y="1844824"/>
            <a:ext cx="4176465" cy="3132349"/>
          </a:xfrm>
          <a:prstGeom prst="rect">
            <a:avLst/>
          </a:prstGeom>
          <a:noFill/>
        </p:spPr>
      </p:pic>
      <p:pic>
        <p:nvPicPr>
          <p:cNvPr id="29" name="Grafik 28" descr="chemie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99592" y="1772816"/>
            <a:ext cx="4176464" cy="3229799"/>
          </a:xfrm>
          <a:prstGeom prst="rect">
            <a:avLst/>
          </a:prstGeom>
        </p:spPr>
      </p:pic>
      <p:pic>
        <p:nvPicPr>
          <p:cNvPr id="30" name="Grafik 29" descr="image.jpe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899592" y="1844824"/>
            <a:ext cx="4176465" cy="3132349"/>
          </a:xfrm>
          <a:prstGeom prst="rect">
            <a:avLst/>
          </a:prstGeom>
        </p:spPr>
      </p:pic>
      <p:pic>
        <p:nvPicPr>
          <p:cNvPr id="31" name="Grafik 30" descr="t3.jpg"/>
          <p:cNvPicPr>
            <a:picLocks noChangeAspect="1"/>
          </p:cNvPicPr>
          <p:nvPr/>
        </p:nvPicPr>
        <p:blipFill>
          <a:blip r:embed="rId26" cstate="print"/>
          <a:srcRect l="9051" t="14093" r="8263" b="19374"/>
          <a:stretch>
            <a:fillRect/>
          </a:stretch>
        </p:blipFill>
        <p:spPr>
          <a:xfrm>
            <a:off x="899592" y="2132856"/>
            <a:ext cx="4200467" cy="2520280"/>
          </a:xfrm>
          <a:prstGeom prst="rect">
            <a:avLst/>
          </a:prstGeom>
        </p:spPr>
      </p:pic>
      <p:pic>
        <p:nvPicPr>
          <p:cNvPr id="32" name="Grafik 31" descr="image1.jpe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899592" y="1844824"/>
            <a:ext cx="4176465" cy="3132349"/>
          </a:xfrm>
          <a:prstGeom prst="rect">
            <a:avLst/>
          </a:prstGeom>
        </p:spPr>
      </p:pic>
      <p:pic>
        <p:nvPicPr>
          <p:cNvPr id="33" name="Grafik 32" descr="s6.jpg"/>
          <p:cNvPicPr>
            <a:picLocks noChangeAspect="1"/>
          </p:cNvPicPr>
          <p:nvPr/>
        </p:nvPicPr>
        <p:blipFill>
          <a:blip r:embed="rId28" cstate="print"/>
          <a:srcRect l="8263" t="11981" r="9051" b="18318"/>
          <a:stretch>
            <a:fillRect/>
          </a:stretch>
        </p:blipFill>
        <p:spPr>
          <a:xfrm>
            <a:off x="899593" y="2132856"/>
            <a:ext cx="4176463" cy="2625206"/>
          </a:xfrm>
          <a:prstGeom prst="rect">
            <a:avLst/>
          </a:prstGeom>
        </p:spPr>
      </p:pic>
      <p:pic>
        <p:nvPicPr>
          <p:cNvPr id="34" name="Grafik 33" descr="Foto 3.JPG"/>
          <p:cNvPicPr>
            <a:picLocks noChangeAspect="1"/>
          </p:cNvPicPr>
          <p:nvPr/>
        </p:nvPicPr>
        <p:blipFill>
          <a:blip r:embed="rId29" cstate="print"/>
          <a:srcRect l="30510"/>
          <a:stretch>
            <a:fillRect/>
          </a:stretch>
        </p:blipFill>
        <p:spPr>
          <a:xfrm rot="5400000">
            <a:off x="955409" y="1716999"/>
            <a:ext cx="3224397" cy="34800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 cstate="print"/>
          <a:srcRect l="11895" t="14391" r="37742" b="18672"/>
          <a:stretch>
            <a:fillRect/>
          </a:stretch>
        </p:blipFill>
        <p:spPr bwMode="auto">
          <a:xfrm>
            <a:off x="827584" y="1844824"/>
            <a:ext cx="414363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Grafik 35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616530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96532E-6 L 0.94496 -0.01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" y="-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0.93715 -0.01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93681 -0.010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" y="-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0.92934 -0.0104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" y="-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L 0.92135 -0.0118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" y="-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0.91181 -0.0097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5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0.92934 -0.0104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" y="-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0.92135 -0.0076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" y="-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92031 -3.33333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0.92135 -0.0076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" y="-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0.91354 -0.0104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" y="-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60116E-6 L 0.92934 -0.0076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" y="-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4624E-7 L 0.92934 -0.0043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" y="-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60116E-6 L 0.92934 -0.0076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" y="-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4624E-6 L 0.91997 -0.005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" y="-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60116E-6 L 0.92135 -0.0076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" y="-4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10405E-6 L 0.92934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" y="-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96736 -0.0041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" y="-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shutterstock_9466971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Grafik 12" descr="Laufbi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9328" y="768096"/>
            <a:ext cx="7705344" cy="5321808"/>
          </a:xfrm>
          <a:prstGeom prst="rect">
            <a:avLst/>
          </a:prstGeom>
        </p:spPr>
      </p:pic>
      <p:pic>
        <p:nvPicPr>
          <p:cNvPr id="15" name="Grafik 14" descr="Ecotextile 2013 Presse h.jpg"/>
          <p:cNvPicPr preferRelativeResize="0">
            <a:picLocks/>
          </p:cNvPicPr>
          <p:nvPr/>
        </p:nvPicPr>
        <p:blipFill>
          <a:blip r:embed="rId4" cstate="print"/>
          <a:srcRect l="1199"/>
          <a:stretch>
            <a:fillRect/>
          </a:stretch>
        </p:blipFill>
        <p:spPr>
          <a:xfrm>
            <a:off x="2051720" y="3007126"/>
            <a:ext cx="1260000" cy="835054"/>
          </a:xfrm>
          <a:prstGeom prst="rect">
            <a:avLst/>
          </a:prstGeom>
        </p:spPr>
      </p:pic>
      <p:pic>
        <p:nvPicPr>
          <p:cNvPr id="16" name="Grafik 15" descr="Bayern Anmeldung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000" y="2647085"/>
            <a:ext cx="1296000" cy="1224136"/>
          </a:xfrm>
          <a:prstGeom prst="rect">
            <a:avLst/>
          </a:prstGeom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>
          <a:blip r:embed="rId6" cstate="print"/>
          <a:srcRect l="5254" t="7501" r="34583" b="8550"/>
          <a:stretch>
            <a:fillRect/>
          </a:stretch>
        </p:blipFill>
        <p:spPr bwMode="auto">
          <a:xfrm>
            <a:off x="5976000" y="2854165"/>
            <a:ext cx="972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 descr="SMAR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2780928"/>
            <a:ext cx="1440160" cy="1080599"/>
          </a:xfrm>
          <a:prstGeom prst="rect">
            <a:avLst/>
          </a:prstGeom>
        </p:spPr>
      </p:pic>
      <p:pic>
        <p:nvPicPr>
          <p:cNvPr id="19" name="Grafik 18" descr="Plastextron Box 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0272" y="3007125"/>
            <a:ext cx="1368152" cy="86409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499992" y="2780928"/>
            <a:ext cx="1430828" cy="1080120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>
            <a:off x="7020272" y="2996952"/>
            <a:ext cx="1368152" cy="864096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/>
          <p:cNvSpPr/>
          <p:nvPr/>
        </p:nvSpPr>
        <p:spPr>
          <a:xfrm>
            <a:off x="2051720" y="2996952"/>
            <a:ext cx="1296144" cy="864096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904" y="3140968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4" name="Grafik 13" descr="a1.jpg"/>
          <p:cNvPicPr preferRelativeResize="0"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47864" y="2924944"/>
            <a:ext cx="1116000" cy="864095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3347864" y="2924944"/>
            <a:ext cx="1152128" cy="792088"/>
          </a:xfrm>
          <a:prstGeom prst="rect">
            <a:avLst/>
          </a:prstGeom>
          <a:blipFill dpi="0" rotWithShape="1">
            <a:blip r:embed="rId9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3" name="Grafik 22" descr="a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24" name="Grafik 23" descr="a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25" name="Grafik 24" descr="a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26" name="Grafik 25" descr="a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27" name="Grafik 26" descr="a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28" name="Grafik 27" descr="a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29" name="Grafik 28" descr="a7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30" name="Grafik 29" descr="a8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31" name="Grafik 30" descr="a9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32" name="Grafik 31" descr="a10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35" name="Grafik 34" descr="Plas 1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39" name="Grafik 38" descr="Plas 2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0" name="Grafik 39" descr="Plas 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1" name="Grafik 40" descr="Plas 4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2" name="Grafik 41" descr="Plas 5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3" name="Grafik 42" descr="Plas 6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4" name="Grafik 43" descr="Baa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5" name="Grafik 44" descr="bab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6" name="Grafik 45" descr="bac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7" name="Grafik 46" descr="bax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8" name="Grafik 47" descr="bae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49" name="Grafik 48" descr="baf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0" name="Grafik 49" descr="k1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1" name="Grafik 50" descr="k2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2" name="Grafik 51" descr="k3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3" name="Grafik 52" descr="k4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4" name="Grafik 53" descr="k5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5" name="Grafik 54" descr="k6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6" name="Grafik 55" descr="k7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7" name="Grafik 56" descr="e1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8" name="Grafik 57" descr="e2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59" name="Grafik 58" descr="e3.jpg"/>
          <p:cNvPicPr>
            <a:picLocks noChangeAspect="1"/>
          </p:cNvPicPr>
          <p:nvPr/>
        </p:nvPicPr>
        <p:blipFill>
          <a:blip r:embed="rId43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0" name="Grafik 59" descr="e4.jpg"/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2" name="Grafik 61" descr="e5.jpg"/>
          <p:cNvPicPr>
            <a:picLocks noChangeAspect="1"/>
          </p:cNvPicPr>
          <p:nvPr/>
        </p:nvPicPr>
        <p:blipFill>
          <a:blip r:embed="rId45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3" name="Grafik 62" descr="e6.jpg"/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4" name="Grafik 63" descr="m1.jpg"/>
          <p:cNvPicPr>
            <a:picLocks noChangeAspect="1"/>
          </p:cNvPicPr>
          <p:nvPr/>
        </p:nvPicPr>
        <p:blipFill>
          <a:blip r:embed="rId47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5" name="Grafik 64" descr="m2.jpg"/>
          <p:cNvPicPr>
            <a:picLocks noChangeAspect="1"/>
          </p:cNvPicPr>
          <p:nvPr/>
        </p:nvPicPr>
        <p:blipFill>
          <a:blip r:embed="rId48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6" name="Grafik 65" descr="m3.jpg"/>
          <p:cNvPicPr>
            <a:picLocks noChangeAspect="1"/>
          </p:cNvPicPr>
          <p:nvPr/>
        </p:nvPicPr>
        <p:blipFill>
          <a:blip r:embed="rId49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7" name="Grafik 66" descr="m4.jpg"/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8" name="Grafik 67" descr="m5.jpg"/>
          <p:cNvPicPr>
            <a:picLocks noChangeAspect="1"/>
          </p:cNvPicPr>
          <p:nvPr/>
        </p:nvPicPr>
        <p:blipFill>
          <a:blip r:embed="rId51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69" name="Grafik 68" descr="m6.jpg"/>
          <p:cNvPicPr>
            <a:picLocks noChangeAspect="1"/>
          </p:cNvPicPr>
          <p:nvPr/>
        </p:nvPicPr>
        <p:blipFill>
          <a:blip r:embed="rId52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0" name="Grafik 69" descr="m7.jpg"/>
          <p:cNvPicPr>
            <a:picLocks noChangeAspect="1"/>
          </p:cNvPicPr>
          <p:nvPr/>
        </p:nvPicPr>
        <p:blipFill>
          <a:blip r:embed="rId53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1" name="Grafik 70" descr="h1.jpg"/>
          <p:cNvPicPr>
            <a:picLocks noChangeAspect="1"/>
          </p:cNvPicPr>
          <p:nvPr/>
        </p:nvPicPr>
        <p:blipFill>
          <a:blip r:embed="rId54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2" name="Grafik 71" descr="h2.jpg"/>
          <p:cNvPicPr>
            <a:picLocks noChangeAspect="1"/>
          </p:cNvPicPr>
          <p:nvPr/>
        </p:nvPicPr>
        <p:blipFill>
          <a:blip r:embed="rId55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3" name="Grafik 72" descr="h3.jpg"/>
          <p:cNvPicPr>
            <a:picLocks noChangeAspect="1"/>
          </p:cNvPicPr>
          <p:nvPr/>
        </p:nvPicPr>
        <p:blipFill>
          <a:blip r:embed="rId56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4" name="Grafik 73" descr="h4.jpg"/>
          <p:cNvPicPr>
            <a:picLocks noChangeAspect="1"/>
          </p:cNvPicPr>
          <p:nvPr/>
        </p:nvPicPr>
        <p:blipFill>
          <a:blip r:embed="rId57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5" name="Grafik 74" descr="h5.jpg"/>
          <p:cNvPicPr>
            <a:picLocks noChangeAspect="1"/>
          </p:cNvPicPr>
          <p:nvPr/>
        </p:nvPicPr>
        <p:blipFill>
          <a:blip r:embed="rId58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6" name="Grafik 75" descr="h6.jpg"/>
          <p:cNvPicPr>
            <a:picLocks noChangeAspect="1"/>
          </p:cNvPicPr>
          <p:nvPr/>
        </p:nvPicPr>
        <p:blipFill>
          <a:blip r:embed="rId59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7" name="Grafik 76" descr="i1.jpg"/>
          <p:cNvPicPr>
            <a:picLocks noChangeAspect="1"/>
          </p:cNvPicPr>
          <p:nvPr/>
        </p:nvPicPr>
        <p:blipFill>
          <a:blip r:embed="rId60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8" name="Grafik 77" descr="i2.jpg"/>
          <p:cNvPicPr>
            <a:picLocks noChangeAspect="1"/>
          </p:cNvPicPr>
          <p:nvPr/>
        </p:nvPicPr>
        <p:blipFill>
          <a:blip r:embed="rId61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79" name="Grafik 78" descr="i3.jpg"/>
          <p:cNvPicPr>
            <a:picLocks noChangeAspect="1"/>
          </p:cNvPicPr>
          <p:nvPr/>
        </p:nvPicPr>
        <p:blipFill>
          <a:blip r:embed="rId62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0" name="Grafik 79" descr="i4.jpg"/>
          <p:cNvPicPr>
            <a:picLocks noChangeAspect="1"/>
          </p:cNvPicPr>
          <p:nvPr/>
        </p:nvPicPr>
        <p:blipFill>
          <a:blip r:embed="rId63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1" name="Grafik 80" descr="i5.jpg"/>
          <p:cNvPicPr>
            <a:picLocks noChangeAspect="1"/>
          </p:cNvPicPr>
          <p:nvPr/>
        </p:nvPicPr>
        <p:blipFill>
          <a:blip r:embed="rId64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2" name="Grafik 81" descr="i6.jpg"/>
          <p:cNvPicPr>
            <a:picLocks noChangeAspect="1"/>
          </p:cNvPicPr>
          <p:nvPr/>
        </p:nvPicPr>
        <p:blipFill>
          <a:blip r:embed="rId65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3" name="Grafik 82" descr="med1.jpg"/>
          <p:cNvPicPr>
            <a:picLocks noChangeAspect="1"/>
          </p:cNvPicPr>
          <p:nvPr/>
        </p:nvPicPr>
        <p:blipFill>
          <a:blip r:embed="rId66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4" name="Grafik 83" descr="med2.jpg"/>
          <p:cNvPicPr>
            <a:picLocks noChangeAspect="1"/>
          </p:cNvPicPr>
          <p:nvPr/>
        </p:nvPicPr>
        <p:blipFill>
          <a:blip r:embed="rId67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5" name="Grafik 84" descr="med3.jp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6" name="Grafik 85" descr="med4.jp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7" name="Grafik 86" descr="med5.jp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89" name="Grafik 88" descr="med6.jpg"/>
          <p:cNvPicPr>
            <a:picLocks noChangeAspect="1"/>
          </p:cNvPicPr>
          <p:nvPr/>
        </p:nvPicPr>
        <p:blipFill>
          <a:blip r:embed="rId71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90" name="Grafik 89" descr="cl1.jpg"/>
          <p:cNvPicPr>
            <a:picLocks noChangeAspect="1"/>
          </p:cNvPicPr>
          <p:nvPr/>
        </p:nvPicPr>
        <p:blipFill>
          <a:blip r:embed="rId72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91" name="Grafik 90" descr="cl2.jpg"/>
          <p:cNvPicPr>
            <a:picLocks noChangeAspect="1"/>
          </p:cNvPicPr>
          <p:nvPr/>
        </p:nvPicPr>
        <p:blipFill>
          <a:blip r:embed="rId73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92" name="Grafik 91" descr="cl3.jpg"/>
          <p:cNvPicPr>
            <a:picLocks noChangeAspect="1"/>
          </p:cNvPicPr>
          <p:nvPr/>
        </p:nvPicPr>
        <p:blipFill>
          <a:blip r:embed="rId74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93" name="Grafik 92" descr="cl4.jpg"/>
          <p:cNvPicPr>
            <a:picLocks noChangeAspect="1"/>
          </p:cNvPicPr>
          <p:nvPr/>
        </p:nvPicPr>
        <p:blipFill>
          <a:blip r:embed="rId75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94" name="Grafik 93" descr="cl5.jpg"/>
          <p:cNvPicPr>
            <a:picLocks noChangeAspect="1"/>
          </p:cNvPicPr>
          <p:nvPr/>
        </p:nvPicPr>
        <p:blipFill>
          <a:blip r:embed="rId76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95" name="Grafik 94" descr="cl6.jpg"/>
          <p:cNvPicPr>
            <a:picLocks noChangeAspect="1"/>
          </p:cNvPicPr>
          <p:nvPr/>
        </p:nvPicPr>
        <p:blipFill>
          <a:blip r:embed="rId77" cstate="print"/>
          <a:stretch>
            <a:fillRect/>
          </a:stretch>
        </p:blipFill>
        <p:spPr>
          <a:xfrm>
            <a:off x="0" y="19785"/>
            <a:ext cx="9144000" cy="6818429"/>
          </a:xfrm>
          <a:prstGeom prst="rect">
            <a:avLst/>
          </a:prstGeom>
        </p:spPr>
      </p:pic>
      <p:pic>
        <p:nvPicPr>
          <p:cNvPr id="96" name="Grafik 95" descr="cl6.jpg"/>
          <p:cNvPicPr>
            <a:picLocks noChangeAspect="1"/>
          </p:cNvPicPr>
          <p:nvPr/>
        </p:nvPicPr>
        <p:blipFill>
          <a:blip r:embed="rId77" cstate="print"/>
          <a:stretch>
            <a:fillRect/>
          </a:stretch>
        </p:blipFill>
        <p:spPr>
          <a:xfrm>
            <a:off x="0" y="39571"/>
            <a:ext cx="9144000" cy="6818429"/>
          </a:xfrm>
          <a:prstGeom prst="rect">
            <a:avLst/>
          </a:prstGeom>
        </p:spPr>
      </p:pic>
      <p:pic>
        <p:nvPicPr>
          <p:cNvPr id="88" name="Grafik 87" descr="Bild1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5661248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00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8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0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4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000"/>
                            </p:stCondLst>
                            <p:childTnLst>
                              <p:par>
                                <p:cTn id="2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40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0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aufb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328" y="768096"/>
            <a:ext cx="7705344" cy="5321808"/>
          </a:xfrm>
          <a:prstGeom prst="rect">
            <a:avLst/>
          </a:prstGeom>
        </p:spPr>
      </p:pic>
      <p:pic>
        <p:nvPicPr>
          <p:cNvPr id="14" name="Grafik 13" descr="a1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007125"/>
            <a:ext cx="1116000" cy="864095"/>
          </a:xfrm>
          <a:prstGeom prst="rect">
            <a:avLst/>
          </a:prstGeom>
        </p:spPr>
      </p:pic>
      <p:pic>
        <p:nvPicPr>
          <p:cNvPr id="15" name="Grafik 14" descr="Ecotextile 2013 Presse h.jpg"/>
          <p:cNvPicPr preferRelativeResize="0">
            <a:picLocks/>
          </p:cNvPicPr>
          <p:nvPr/>
        </p:nvPicPr>
        <p:blipFill>
          <a:blip r:embed="rId4" cstate="print"/>
          <a:srcRect l="1199"/>
          <a:stretch>
            <a:fillRect/>
          </a:stretch>
        </p:blipFill>
        <p:spPr>
          <a:xfrm>
            <a:off x="2051720" y="3007126"/>
            <a:ext cx="1260000" cy="835054"/>
          </a:xfrm>
          <a:prstGeom prst="rect">
            <a:avLst/>
          </a:prstGeom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>
          <a:blip r:embed="rId5" cstate="print"/>
          <a:srcRect l="5254" t="7501" r="34583" b="8550"/>
          <a:stretch>
            <a:fillRect/>
          </a:stretch>
        </p:blipFill>
        <p:spPr bwMode="auto">
          <a:xfrm>
            <a:off x="5976000" y="2854165"/>
            <a:ext cx="972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 descr="SMAR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2780928"/>
            <a:ext cx="1440160" cy="1080599"/>
          </a:xfrm>
          <a:prstGeom prst="rect">
            <a:avLst/>
          </a:prstGeom>
        </p:spPr>
      </p:pic>
      <p:pic>
        <p:nvPicPr>
          <p:cNvPr id="19" name="Grafik 18" descr="Plastextron Box 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3007125"/>
            <a:ext cx="1368152" cy="86409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499992" y="2780928"/>
            <a:ext cx="1430828" cy="1080120"/>
          </a:xfrm>
          <a:prstGeom prst="rect">
            <a:avLst/>
          </a:prstGeom>
          <a:blipFill dpi="0" rotWithShape="1">
            <a:blip r:embed="rId8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>
            <a:off x="7020272" y="2996952"/>
            <a:ext cx="1368152" cy="864096"/>
          </a:xfrm>
          <a:prstGeom prst="rect">
            <a:avLst/>
          </a:prstGeom>
          <a:blipFill dpi="0" rotWithShape="1">
            <a:blip r:embed="rId8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/>
          <p:cNvSpPr/>
          <p:nvPr/>
        </p:nvSpPr>
        <p:spPr>
          <a:xfrm>
            <a:off x="2051720" y="2996952"/>
            <a:ext cx="1296144" cy="864096"/>
          </a:xfrm>
          <a:prstGeom prst="rect">
            <a:avLst/>
          </a:prstGeom>
          <a:blipFill dpi="0" rotWithShape="1">
            <a:blip r:embed="rId8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/>
          <p:cNvSpPr/>
          <p:nvPr/>
        </p:nvSpPr>
        <p:spPr>
          <a:xfrm>
            <a:off x="3347864" y="2996952"/>
            <a:ext cx="1152128" cy="864096"/>
          </a:xfrm>
          <a:prstGeom prst="rect">
            <a:avLst/>
          </a:prstGeom>
          <a:blipFill dpi="0" rotWithShape="1">
            <a:blip r:embed="rId8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2" name="Grafik 21" descr="Bild1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3212976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24" name="Rechteck 23"/>
          <p:cNvSpPr>
            <a:spLocks noChangeAspect="1"/>
          </p:cNvSpPr>
          <p:nvPr/>
        </p:nvSpPr>
        <p:spPr>
          <a:xfrm>
            <a:off x="755576" y="764704"/>
            <a:ext cx="5184576" cy="4896544"/>
          </a:xfrm>
          <a:prstGeom prst="rect">
            <a:avLst/>
          </a:prstGeom>
          <a:blipFill dpi="0" rotWithShape="1">
            <a:blip r:embed="rId8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6" name="Grafik 15" descr="Bayern Anmeldung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5576" y="2636912"/>
            <a:ext cx="1296000" cy="1224136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755576" y="2636912"/>
            <a:ext cx="1296144" cy="1224136"/>
          </a:xfrm>
          <a:prstGeom prst="rect">
            <a:avLst/>
          </a:prstGeom>
          <a:blipFill dpi="0" rotWithShape="1">
            <a:blip r:embed="rId8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6" name="Picture 2" descr="http://www.innovation-stickerei.de/uploads/pics/01.09.2012_kopf_symposium_bregenz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l="50399"/>
          <a:stretch>
            <a:fillRect/>
          </a:stretch>
        </p:blipFill>
        <p:spPr bwMode="auto">
          <a:xfrm>
            <a:off x="899592" y="908720"/>
            <a:ext cx="4896544" cy="4604012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3" cstate="print"/>
          <a:srcRect l="20196" t="14391" r="21693" b="6250"/>
          <a:stretch>
            <a:fillRect/>
          </a:stretch>
        </p:blipFill>
        <p:spPr bwMode="auto">
          <a:xfrm>
            <a:off x="899592" y="1268760"/>
            <a:ext cx="4872541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 l="29051" t="16360" r="29722" b="9813"/>
          <a:stretch>
            <a:fillRect/>
          </a:stretch>
        </p:blipFill>
        <p:spPr bwMode="auto">
          <a:xfrm>
            <a:off x="899592" y="908720"/>
            <a:ext cx="4896544" cy="463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Grafik 24" descr="Bayern Anmeldung.jpg"/>
          <p:cNvPicPr preferRelativeResize="0"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908720"/>
            <a:ext cx="4896544" cy="4608512"/>
          </a:xfrm>
          <a:prstGeom prst="rect">
            <a:avLst/>
          </a:prstGeom>
        </p:spPr>
      </p:pic>
      <p:pic>
        <p:nvPicPr>
          <p:cNvPr id="29" name="Grafik 28" descr="tex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99592" y="1124744"/>
            <a:ext cx="4926232" cy="4099121"/>
          </a:xfrm>
          <a:prstGeom prst="rect">
            <a:avLst/>
          </a:prstGeom>
        </p:spPr>
      </p:pic>
      <p:pic>
        <p:nvPicPr>
          <p:cNvPr id="4" name="Inhaltsplatzhalter 3" descr="shutterstock_94669711.jpg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Grafik 27" descr="Bild1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616530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5087E-6 L 1.00017 -0.009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-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04046E-6 L 0.98576 -0.005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" y="-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19653E-6 L 0.98437 -0.0124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" y="-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33526E-6 L 0.98437 -0.0101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" y="-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aufb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328" y="768096"/>
            <a:ext cx="7705344" cy="5321808"/>
          </a:xfrm>
          <a:prstGeom prst="rect">
            <a:avLst/>
          </a:prstGeom>
        </p:spPr>
      </p:pic>
      <p:pic>
        <p:nvPicPr>
          <p:cNvPr id="14" name="Grafik 13" descr="a1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007125"/>
            <a:ext cx="1116000" cy="864095"/>
          </a:xfrm>
          <a:prstGeom prst="rect">
            <a:avLst/>
          </a:prstGeom>
        </p:spPr>
      </p:pic>
      <p:pic>
        <p:nvPicPr>
          <p:cNvPr id="15" name="Grafik 14" descr="Ecotextile 2013 Presse h.jpg"/>
          <p:cNvPicPr preferRelativeResize="0">
            <a:picLocks/>
          </p:cNvPicPr>
          <p:nvPr/>
        </p:nvPicPr>
        <p:blipFill>
          <a:blip r:embed="rId4" cstate="print"/>
          <a:srcRect l="1199"/>
          <a:stretch>
            <a:fillRect/>
          </a:stretch>
        </p:blipFill>
        <p:spPr>
          <a:xfrm>
            <a:off x="2051720" y="3007126"/>
            <a:ext cx="1260000" cy="835054"/>
          </a:xfrm>
          <a:prstGeom prst="rect">
            <a:avLst/>
          </a:prstGeom>
        </p:spPr>
      </p:pic>
      <p:pic>
        <p:nvPicPr>
          <p:cNvPr id="18" name="Grafik 17" descr="SMA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780928"/>
            <a:ext cx="1440160" cy="1080599"/>
          </a:xfrm>
          <a:prstGeom prst="rect">
            <a:avLst/>
          </a:prstGeom>
        </p:spPr>
      </p:pic>
      <p:pic>
        <p:nvPicPr>
          <p:cNvPr id="19" name="Grafik 18" descr="Plastextron Box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3007125"/>
            <a:ext cx="1368152" cy="86409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499992" y="2780928"/>
            <a:ext cx="1430828" cy="1080120"/>
          </a:xfrm>
          <a:prstGeom prst="rect">
            <a:avLst/>
          </a:prstGeom>
          <a:blipFill dpi="0" rotWithShape="1">
            <a:blip r:embed="rId7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>
            <a:off x="7020272" y="2996952"/>
            <a:ext cx="1368152" cy="864096"/>
          </a:xfrm>
          <a:prstGeom prst="rect">
            <a:avLst/>
          </a:prstGeom>
          <a:blipFill dpi="0" rotWithShape="1">
            <a:blip r:embed="rId7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Rechteck 19"/>
          <p:cNvSpPr/>
          <p:nvPr/>
        </p:nvSpPr>
        <p:spPr>
          <a:xfrm>
            <a:off x="2051720" y="2996952"/>
            <a:ext cx="1296144" cy="864096"/>
          </a:xfrm>
          <a:prstGeom prst="rect">
            <a:avLst/>
          </a:prstGeom>
          <a:blipFill dpi="0" rotWithShape="1">
            <a:blip r:embed="rId7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/>
          <p:cNvSpPr/>
          <p:nvPr/>
        </p:nvSpPr>
        <p:spPr>
          <a:xfrm>
            <a:off x="3347864" y="2996952"/>
            <a:ext cx="1152128" cy="864096"/>
          </a:xfrm>
          <a:prstGeom prst="rect">
            <a:avLst/>
          </a:prstGeom>
          <a:blipFill dpi="0" rotWithShape="1">
            <a:blip r:embed="rId7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2" name="Grafik 21" descr="Bild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3212976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6" name="Grafik 15" descr="Bayern Anmeldung.jpg"/>
          <p:cNvPicPr preferRelativeResize="0">
            <a:picLocks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0000" y="2647085"/>
            <a:ext cx="1296000" cy="1224136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755576" y="2636912"/>
            <a:ext cx="1296144" cy="1224136"/>
          </a:xfrm>
          <a:prstGeom prst="rect">
            <a:avLst/>
          </a:prstGeom>
          <a:blipFill dpi="0" rotWithShape="1">
            <a:blip r:embed="rId7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6" name="Grafik 25" descr="Bild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3212976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17" name="Picture 2"/>
          <p:cNvPicPr preferRelativeResize="0">
            <a:picLocks noChangeArrowheads="1"/>
          </p:cNvPicPr>
          <p:nvPr/>
        </p:nvPicPr>
        <p:blipFill>
          <a:blip r:embed="rId10" cstate="print"/>
          <a:srcRect l="5254" t="7501" r="34583" b="8550"/>
          <a:stretch>
            <a:fillRect/>
          </a:stretch>
        </p:blipFill>
        <p:spPr bwMode="auto">
          <a:xfrm>
            <a:off x="5976000" y="2854165"/>
            <a:ext cx="972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hteck 26"/>
          <p:cNvSpPr/>
          <p:nvPr/>
        </p:nvSpPr>
        <p:spPr>
          <a:xfrm>
            <a:off x="6012160" y="2852936"/>
            <a:ext cx="936104" cy="1008112"/>
          </a:xfrm>
          <a:prstGeom prst="rect">
            <a:avLst/>
          </a:prstGeom>
          <a:blipFill dpi="0" rotWithShape="1">
            <a:blip r:embed="rId7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8" name="Rechteck 27"/>
          <p:cNvSpPr>
            <a:spLocks noChangeAspect="1"/>
          </p:cNvSpPr>
          <p:nvPr/>
        </p:nvSpPr>
        <p:spPr>
          <a:xfrm>
            <a:off x="4499992" y="1340768"/>
            <a:ext cx="3888432" cy="4032448"/>
          </a:xfrm>
          <a:prstGeom prst="rect">
            <a:avLst/>
          </a:prstGeom>
          <a:blipFill dpi="0" rotWithShape="1">
            <a:blip r:embed="rId7" cstate="print">
              <a:alphaModFix amt="71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9" name="Picture 2"/>
          <p:cNvPicPr preferRelativeResize="0">
            <a:picLocks noChangeArrowheads="1"/>
          </p:cNvPicPr>
          <p:nvPr/>
        </p:nvPicPr>
        <p:blipFill>
          <a:blip r:embed="rId10" cstate="print"/>
          <a:srcRect l="5254" t="7501" r="34583" b="8550"/>
          <a:stretch>
            <a:fillRect/>
          </a:stretch>
        </p:blipFill>
        <p:spPr bwMode="auto">
          <a:xfrm>
            <a:off x="4572000" y="1412776"/>
            <a:ext cx="374441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http://www.extremnews.com/images/full-c1fdbee1138c4bd242d201dfbc87f5d4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 r="124"/>
          <a:stretch>
            <a:fillRect/>
          </a:stretch>
        </p:blipFill>
        <p:spPr bwMode="auto">
          <a:xfrm>
            <a:off x="1259632" y="1412776"/>
            <a:ext cx="7128792" cy="3816424"/>
          </a:xfrm>
          <a:prstGeom prst="rect">
            <a:avLst/>
          </a:prstGeom>
          <a:noFill/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13" cstate="print"/>
          <a:srcRect l="4147" t="18329" r="16712" b="5876"/>
          <a:stretch>
            <a:fillRect/>
          </a:stretch>
        </p:blipFill>
        <p:spPr bwMode="auto">
          <a:xfrm>
            <a:off x="1259632" y="1412776"/>
            <a:ext cx="712879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4" cstate="print"/>
          <a:srcRect l="3593" t="14391" r="22800" b="12766"/>
          <a:stretch>
            <a:fillRect/>
          </a:stretch>
        </p:blipFill>
        <p:spPr bwMode="auto">
          <a:xfrm>
            <a:off x="2339752" y="1484784"/>
            <a:ext cx="6048672" cy="382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5" cstate="print"/>
          <a:srcRect l="5807" t="14391" r="31655" b="10797"/>
          <a:stretch>
            <a:fillRect/>
          </a:stretch>
        </p:blipFill>
        <p:spPr bwMode="auto">
          <a:xfrm>
            <a:off x="2699792" y="1412776"/>
            <a:ext cx="567442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Grafik 33" descr="startseite.jpg"/>
          <p:cNvPicPr>
            <a:picLocks noChangeAspect="1"/>
          </p:cNvPicPr>
          <p:nvPr/>
        </p:nvPicPr>
        <p:blipFill>
          <a:blip r:embed="rId16" cstate="print"/>
          <a:srcRect b="14773"/>
          <a:stretch>
            <a:fillRect/>
          </a:stretch>
        </p:blipFill>
        <p:spPr>
          <a:xfrm>
            <a:off x="611560" y="764704"/>
            <a:ext cx="7787858" cy="5400600"/>
          </a:xfrm>
          <a:prstGeom prst="rect">
            <a:avLst/>
          </a:prstGeom>
        </p:spPr>
      </p:pic>
      <p:pic>
        <p:nvPicPr>
          <p:cNvPr id="36" name="Grafik 35" descr="Smart LOGO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19672" y="764704"/>
            <a:ext cx="5904656" cy="5408973"/>
          </a:xfrm>
          <a:prstGeom prst="rect">
            <a:avLst/>
          </a:prstGeom>
        </p:spPr>
      </p:pic>
      <p:pic>
        <p:nvPicPr>
          <p:cNvPr id="4" name="Inhaltsplatzhalter 3" descr="shutterstock_94669711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9333" t="9737" r="9002" b="1945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Grafik 34" descr="Bild1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3968" y="6165304"/>
            <a:ext cx="444566" cy="444566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-1.12604 0.005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" y="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1.11927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0.93316 0.0053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" y="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99219 -0.0268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" y="-1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1.01112 -0.0053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" y="-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Bildschirmpräsentation (4:3)</PresentationFormat>
  <Paragraphs>7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Larissa-Design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Grabher</dc:creator>
  <cp:lastModifiedBy>Grabher</cp:lastModifiedBy>
  <cp:revision>15</cp:revision>
  <dcterms:created xsi:type="dcterms:W3CDTF">2013-10-06T06:38:52Z</dcterms:created>
  <dcterms:modified xsi:type="dcterms:W3CDTF">2013-10-10T03:59:38Z</dcterms:modified>
</cp:coreProperties>
</file>